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56" r:id="rId2"/>
    <p:sldId id="257" r:id="rId3"/>
    <p:sldId id="274" r:id="rId4"/>
    <p:sldId id="260" r:id="rId5"/>
    <p:sldId id="268" r:id="rId6"/>
    <p:sldId id="258" r:id="rId7"/>
    <p:sldId id="259" r:id="rId8"/>
    <p:sldId id="261" r:id="rId9"/>
    <p:sldId id="262" r:id="rId10"/>
    <p:sldId id="263" r:id="rId11"/>
    <p:sldId id="264" r:id="rId12"/>
    <p:sldId id="265" r:id="rId13"/>
    <p:sldId id="266" r:id="rId14"/>
    <p:sldId id="267" r:id="rId15"/>
    <p:sldId id="269" r:id="rId16"/>
    <p:sldId id="271" r:id="rId17"/>
    <p:sldId id="270" r:id="rId18"/>
    <p:sldId id="272" r:id="rId19"/>
    <p:sldId id="273" r:id="rId20"/>
  </p:sldIdLst>
  <p:sldSz cx="5854700" cy="3289300"/>
  <p:notesSz cx="5854700" cy="3289300"/>
  <p:embeddedFontLst>
    <p:embeddedFont>
      <p:font typeface="Lato" panose="020B0604020202020204" charset="0"/>
      <p:regular r:id="rId22"/>
      <p:bold r:id="rId23"/>
      <p:italic r:id="rId24"/>
      <p:boldItalic r:id="rId25"/>
    </p:embeddedFont>
    <p:embeddedFont>
      <p:font typeface="Cambria" panose="02040503050406030204" pitchFamily="18" charset="0"/>
      <p:regular r:id="rId26"/>
      <p:bold r:id="rId27"/>
      <p:italic r:id="rId28"/>
      <p:boldItalic r:id="rId29"/>
    </p:embeddedFont>
    <p:embeddedFont>
      <p:font typeface="Lato-light" panose="020B0604020202020204" charset="0"/>
      <p:regular r:id="rId30"/>
    </p:embeddedFont>
    <p:embeddedFont>
      <p:font typeface="Calibri" panose="020F0502020204030204" pitchFamily="34" charset="0"/>
      <p:regular r:id="rId31"/>
      <p:bold r:id="rId32"/>
      <p:italic r:id="rId33"/>
      <p:boldItalic r:id="rId34"/>
    </p:embeddedFont>
    <p:embeddedFont>
      <p:font typeface="Trebuchet MS" panose="020B0603020202020204" pitchFamily="34" charset="0"/>
      <p:regular r:id="rId35"/>
      <p:bold r:id="rId36"/>
      <p:italic r:id="rId37"/>
      <p:boldItalic r:id="rId38"/>
    </p:embeddedFont>
  </p:embeddedFontLst>
  <p:custDataLst>
    <p:tags r:id="rId39"/>
  </p:custDataLst>
  <p:defaultTextStyle>
    <a:defPPr>
      <a:defRPr lang="en-US"/>
    </a:defPPr>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40" d="100"/>
          <a:sy n="140" d="100"/>
        </p:scale>
        <p:origin x="822" y="11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t>5/16/2023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a:extLst>
              <a:ext uri="{2766EFD1-F9C8-4323-9B34-F3DD79E5790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9DF548E-7002-4532-8C92-EE9FDD5AD1D3}"/>
              </a:ext>
            </a:extLst>
          </p:cNvPr>
          <p:cNvSpPr>
            <a:spLocks noGrp="1"/>
          </p:cNvSpPr>
          <p:nvPr>
            <p:ph type="title"/>
          </p:nvPr>
        </p:nvSpPr>
        <p:spPr>
          <a:xfrm>
            <a:off x="439578" y="1019683"/>
            <a:ext cx="4981892" cy="690753"/>
          </a:xfrm>
          <a:prstGeom prst="rect">
            <a:avLst/>
          </a:prstGeom>
        </p:spPr>
        <p:txBody>
          <a:bodyPr vert="horz" wrap="square" lIns="0" tIns="0" rIns="0" bIns="0" rtlCol="0">
            <a:spAutoFit/>
          </a:bodyPr>
          <a:lstStyle>
            <a:lvl1pPr lvl="0"/>
          </a:lstStyle>
          <a:p>
            <a:endParaRPr lang="en-US" dirty="0"/>
          </a:p>
        </p:txBody>
      </p:sp>
      <p:sp>
        <p:nvSpPr>
          <p:cNvPr id="3" name="Holder 3">
            <a:extLst>
              <a:ext uri="{9C6E47C9-5468-4A4A-940B-4D98A3507DD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C531C27-20AA-49C4-9CE4-2FAA98B90F24}"/>
              </a:ext>
            </a:extLst>
          </p:cNvPr>
          <p:cNvSpPr>
            <a:spLocks noGrp="1"/>
          </p:cNvSpPr>
          <p:nvPr>
            <p:ph type="subTitle" idx="1"/>
          </p:nvPr>
        </p:nvSpPr>
        <p:spPr>
          <a:xfrm>
            <a:off x="879157" y="1842007"/>
            <a:ext cx="4102735" cy="822325"/>
          </a:xfrm>
          <a:prstGeom prst="rect">
            <a:avLst/>
          </a:prstGeom>
        </p:spPr>
        <p:txBody>
          <a:bodyPr vert="horz" wrap="square" lIns="0" tIns="0" rIns="0" bIns="0" rtlCol="0">
            <a:spAutoFit/>
          </a:bodyPr>
          <a:lstStyle>
            <a:lvl1pPr lvl="0"/>
          </a:lstStyle>
          <a:p>
            <a:endParaRPr lang="en-US" dirty="0"/>
          </a:p>
        </p:txBody>
      </p:sp>
      <p:sp>
        <p:nvSpPr>
          <p:cNvPr id="4" name="Holder 4">
            <a:extLst>
              <a:ext uri="{7583EE55-E644-4186-9699-8A9B63EC903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C1439A8-7CB2-4F8D-BBC5-757BACA3D833}"/>
              </a:ext>
            </a:extLst>
          </p:cNvPr>
          <p:cNvSpPr>
            <a:spLocks noGrp="1"/>
          </p:cNvSpPr>
          <p:nvPr>
            <p:ph type="ftr" sz="quarter" idx="11"/>
          </p:nvPr>
        </p:nvSpPr>
        <p:spPr/>
        <p:txBody>
          <a:bodyPr vert="horz" lIns="0" tIns="0" rIns="0" bIns="0" rtlCol="0"/>
          <a:lstStyle>
            <a:lvl1pPr lvl="0" algn="ctr">
              <a:defRPr lang="en-US" dirty="0">
                <a:solidFill>
                  <a:schemeClr val="tx1">
                    <a:tint val="75000"/>
                  </a:schemeClr>
                </a:solidFill>
              </a:defRPr>
            </a:lvl1pPr>
          </a:lstStyle>
          <a:p>
            <a:endParaRPr lang="en-US" dirty="0"/>
          </a:p>
        </p:txBody>
      </p:sp>
      <p:sp>
        <p:nvSpPr>
          <p:cNvPr id="5" name="Holder 5">
            <a:extLst>
              <a:ext uri="{A9B5542B-8093-44E3-846D-AFD9A544640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D896EBB-65EA-4C18-BB0A-C376C285421C}"/>
              </a:ext>
            </a:extLst>
          </p:cNvPr>
          <p:cNvSpPr>
            <a:spLocks noGrp="1"/>
          </p:cNvSpPr>
          <p:nvPr>
            <p:ph type="dt" sz="half" idx="10"/>
          </p:nvPr>
        </p:nvSpPr>
        <p:spPr/>
        <p:txBody>
          <a:bodyPr vert="horz" lIns="0" tIns="0" rIns="0" bIns="0" rtlCol="0"/>
          <a:lstStyle>
            <a:lvl1pPr lvl="0" algn="l">
              <a:defRPr lang="en-US" dirty="0">
                <a:solidFill>
                  <a:schemeClr val="tx1">
                    <a:tint val="75000"/>
                  </a:schemeClr>
                </a:solidFill>
              </a:defRPr>
            </a:lvl1pPr>
          </a:lstStyle>
          <a:p>
            <a:fld id="{C4678A1D-9AAA-4052-9D0A-2BCEA3C09772}" type="datetime1">
              <a:t>5/16/2023</a:t>
            </a:fld>
            <a:endParaRPr lang="en-US" dirty="0"/>
          </a:p>
        </p:txBody>
      </p:sp>
      <p:sp>
        <p:nvSpPr>
          <p:cNvPr id="6" name="Holder 6">
            <a:extLst>
              <a:ext uri="{10C66671-C765-4F7A-AD9E-7038891E592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902CFAA-13F4-49EF-8F55-063380D3612B}"/>
              </a:ext>
            </a:extLst>
          </p:cNvPr>
          <p:cNvSpPr>
            <a:spLocks noGrp="1"/>
          </p:cNvSpPr>
          <p:nvPr>
            <p:ph type="sldNum" sz="quarter" idx="12"/>
          </p:nvPr>
        </p:nvSpPr>
        <p:spPr/>
        <p:txBody>
          <a:bodyPr vert="horz" lIns="0" tIns="0" rIns="0" bIns="0" rtlCol="0"/>
          <a:lstStyle>
            <a:lvl1pPr lvl="0" algn="r">
              <a:defRPr lang="en-US" dirty="0">
                <a:solidFill>
                  <a:schemeClr val="tx1">
                    <a:tint val="75000"/>
                  </a:schemeClr>
                </a:solidFill>
              </a:defRPr>
            </a:lvl1pPr>
          </a:lstStyle>
          <a:p>
            <a:fld id="{CBD0822E-D5F1-408A-907B-DA3B4F25066F}" type="slidenum">
              <a:t>‹#›</a:t>
            </a:fld>
            <a:endParaRPr lang="en-US" dirty="0"/>
          </a:p>
        </p:txBody>
      </p:sp>
    </p:spTree>
    <p:extLst>
      <p:ext uri="{7590C3D6-56C3-4B0F-911A-DFFD06ACBCCF}">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a:extLst>
              <a:ext uri="{D1FDED65-8883-4453-A5C2-4169D6C7728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F41BC95-AFB1-4924-A23E-AACBDB7C9D4D}"/>
              </a:ext>
            </a:extLst>
          </p:cNvPr>
          <p:cNvSpPr>
            <a:spLocks noGrp="1"/>
          </p:cNvSpPr>
          <p:nvPr>
            <p:ph type="title"/>
          </p:nvPr>
        </p:nvSpPr>
        <p:spPr/>
        <p:txBody>
          <a:bodyPr vert="horz" lIns="0" tIns="0" rIns="0" bIns="0" rtlCol="0"/>
          <a:lstStyle>
            <a:lvl1pPr lvl="0">
              <a:defRPr lang="en-US" sz="2150" b="0" i="0" dirty="0">
                <a:solidFill>
                  <a:schemeClr val="bg1"/>
                </a:solidFill>
                <a:latin typeface="Cambria"/>
              </a:defRPr>
            </a:lvl1pPr>
          </a:lstStyle>
          <a:p>
            <a:endParaRPr lang="en-US" dirty="0"/>
          </a:p>
        </p:txBody>
      </p:sp>
      <p:sp>
        <p:nvSpPr>
          <p:cNvPr id="3" name="Holder 3">
            <a:extLst>
              <a:ext uri="{5F2BE020-18D7-4CC5-83B0-03E0217EDB8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A94A1AA-FE07-4DD1-BB6B-8699FA0958E5}"/>
              </a:ext>
            </a:extLst>
          </p:cNvPr>
          <p:cNvSpPr>
            <a:spLocks noGrp="1"/>
          </p:cNvSpPr>
          <p:nvPr>
            <p:ph type="body" idx="1"/>
          </p:nvPr>
        </p:nvSpPr>
        <p:spPr/>
        <p:txBody>
          <a:bodyPr vert="horz" lIns="0" tIns="0" rIns="0" bIns="0" rtlCol="0"/>
          <a:lstStyle>
            <a:lvl1pPr lvl="0"/>
          </a:lstStyle>
          <a:p>
            <a:endParaRPr lang="en-US" dirty="0"/>
          </a:p>
        </p:txBody>
      </p:sp>
      <p:sp>
        <p:nvSpPr>
          <p:cNvPr id="4" name="Holder 4">
            <a:extLst>
              <a:ext uri="{E6EB4765-100B-44C9-9137-EC4C3D5726D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9973B77-D26F-438C-8DD2-AF1F8E13ECF0}"/>
              </a:ext>
            </a:extLst>
          </p:cNvPr>
          <p:cNvSpPr>
            <a:spLocks noGrp="1"/>
          </p:cNvSpPr>
          <p:nvPr>
            <p:ph type="ftr" sz="quarter" idx="11"/>
          </p:nvPr>
        </p:nvSpPr>
        <p:spPr/>
        <p:txBody>
          <a:bodyPr vert="horz" lIns="0" tIns="0" rIns="0" bIns="0" rtlCol="0"/>
          <a:lstStyle>
            <a:lvl1pPr lvl="0" algn="ctr">
              <a:defRPr lang="en-US" dirty="0">
                <a:solidFill>
                  <a:schemeClr val="tx1">
                    <a:tint val="75000"/>
                  </a:schemeClr>
                </a:solidFill>
              </a:defRPr>
            </a:lvl1pPr>
          </a:lstStyle>
          <a:p>
            <a:endParaRPr lang="en-US" dirty="0"/>
          </a:p>
        </p:txBody>
      </p:sp>
      <p:sp>
        <p:nvSpPr>
          <p:cNvPr id="5" name="Holder 5">
            <a:extLst>
              <a:ext uri="{AF6AAC50-1BFD-444B-9815-685E3BA9796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497E852-0AAE-4E54-9F97-70CA9724B884}"/>
              </a:ext>
            </a:extLst>
          </p:cNvPr>
          <p:cNvSpPr>
            <a:spLocks noGrp="1"/>
          </p:cNvSpPr>
          <p:nvPr>
            <p:ph type="dt" sz="half" idx="10"/>
          </p:nvPr>
        </p:nvSpPr>
        <p:spPr/>
        <p:txBody>
          <a:bodyPr vert="horz" lIns="0" tIns="0" rIns="0" bIns="0" rtlCol="0"/>
          <a:lstStyle>
            <a:lvl1pPr lvl="0" algn="l">
              <a:defRPr lang="en-US" dirty="0">
                <a:solidFill>
                  <a:schemeClr val="tx1">
                    <a:tint val="75000"/>
                  </a:schemeClr>
                </a:solidFill>
              </a:defRPr>
            </a:lvl1pPr>
          </a:lstStyle>
          <a:p>
            <a:fld id="{FE965989-B823-4EBF-ABD5-B2F0187A0163}" type="datetime1">
              <a:t>5/16/2023</a:t>
            </a:fld>
            <a:endParaRPr lang="en-US" dirty="0"/>
          </a:p>
        </p:txBody>
      </p:sp>
      <p:sp>
        <p:nvSpPr>
          <p:cNvPr id="6" name="Holder 6">
            <a:extLst>
              <a:ext uri="{503BBA0B-DF80-42B9-BAF7-0B060B1D4CD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D2393AF-964C-402E-8E91-B74D975587A2}"/>
              </a:ext>
            </a:extLst>
          </p:cNvPr>
          <p:cNvSpPr>
            <a:spLocks noGrp="1"/>
          </p:cNvSpPr>
          <p:nvPr>
            <p:ph type="sldNum" sz="quarter" idx="12"/>
          </p:nvPr>
        </p:nvSpPr>
        <p:spPr/>
        <p:txBody>
          <a:bodyPr vert="horz" lIns="0" tIns="0" rIns="0" bIns="0" rtlCol="0"/>
          <a:lstStyle>
            <a:lvl1pPr lvl="0" algn="r">
              <a:defRPr lang="en-US" dirty="0">
                <a:solidFill>
                  <a:schemeClr val="tx1">
                    <a:tint val="75000"/>
                  </a:schemeClr>
                </a:solidFill>
              </a:defRPr>
            </a:lvl1pPr>
          </a:lstStyle>
          <a:p>
            <a:fld id="{18230713-C69C-4E11-8553-C324EEDF5DC5}" type="slidenum">
              <a:t>‹#›</a:t>
            </a:fld>
            <a:endParaRPr lang="en-US" dirty="0"/>
          </a:p>
        </p:txBody>
      </p:sp>
    </p:spTree>
    <p:extLst>
      <p:ext uri="{50BE8161-56B4-4927-B57B-C7384C7EA426}">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a:extLst>
              <a:ext uri="{D5AE5CD7-2C1A-4403-9912-E0812627121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62651E2-CB2F-4A2D-9692-7CA6F97B4676}"/>
              </a:ext>
            </a:extLst>
          </p:cNvPr>
          <p:cNvSpPr>
            <a:spLocks noGrp="1"/>
          </p:cNvSpPr>
          <p:nvPr>
            <p:ph type="title"/>
          </p:nvPr>
        </p:nvSpPr>
        <p:spPr/>
        <p:txBody>
          <a:bodyPr vert="horz" lIns="0" tIns="0" rIns="0" bIns="0" rtlCol="0"/>
          <a:lstStyle>
            <a:lvl1pPr lvl="0">
              <a:defRPr lang="en-US" sz="2150" b="0" i="0" dirty="0">
                <a:solidFill>
                  <a:schemeClr val="bg1"/>
                </a:solidFill>
                <a:latin typeface="Cambria"/>
              </a:defRPr>
            </a:lvl1pPr>
          </a:lstStyle>
          <a:p>
            <a:endParaRPr lang="en-US" dirty="0"/>
          </a:p>
        </p:txBody>
      </p:sp>
      <p:sp>
        <p:nvSpPr>
          <p:cNvPr id="3" name="Holder 3">
            <a:extLst>
              <a:ext uri="{12495E8E-8430-4B10-A9D1-05072DF1566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272A476-00F7-4803-B4EB-66FCCCEF3E16}"/>
              </a:ext>
            </a:extLst>
          </p:cNvPr>
          <p:cNvSpPr>
            <a:spLocks noGrp="1"/>
          </p:cNvSpPr>
          <p:nvPr>
            <p:ph idx="1"/>
          </p:nvPr>
        </p:nvSpPr>
        <p:spPr>
          <a:xfrm>
            <a:off x="293051" y="756539"/>
            <a:ext cx="2549556" cy="2170938"/>
          </a:xfrm>
          <a:prstGeom prst="rect">
            <a:avLst/>
          </a:prstGeom>
        </p:spPr>
        <p:txBody>
          <a:bodyPr vert="horz" wrap="square" lIns="0" tIns="0" rIns="0" bIns="0" rtlCol="0">
            <a:spAutoFit/>
          </a:bodyPr>
          <a:lstStyle>
            <a:lvl1pPr lvl="0"/>
          </a:lstStyle>
          <a:p>
            <a:endParaRPr lang="en-US" dirty="0"/>
          </a:p>
        </p:txBody>
      </p:sp>
      <p:sp>
        <p:nvSpPr>
          <p:cNvPr id="4" name="Holder 4">
            <a:extLst>
              <a:ext uri="{2668D495-F93E-4E3B-A3A1-3006DB6F6A8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79C27BD-30AA-4AF5-94D1-9C00C266F1A4}"/>
              </a:ext>
            </a:extLst>
          </p:cNvPr>
          <p:cNvSpPr>
            <a:spLocks noGrp="1"/>
          </p:cNvSpPr>
          <p:nvPr>
            <p:ph idx="2"/>
          </p:nvPr>
        </p:nvSpPr>
        <p:spPr>
          <a:xfrm>
            <a:off x="3018440" y="756539"/>
            <a:ext cx="2549556" cy="2170938"/>
          </a:xfrm>
          <a:prstGeom prst="rect">
            <a:avLst/>
          </a:prstGeom>
        </p:spPr>
        <p:txBody>
          <a:bodyPr vert="horz" wrap="square" lIns="0" tIns="0" rIns="0" bIns="0" rtlCol="0">
            <a:spAutoFit/>
          </a:bodyPr>
          <a:lstStyle>
            <a:lvl1pPr lvl="0"/>
          </a:lstStyle>
          <a:p>
            <a:endParaRPr lang="en-US" dirty="0"/>
          </a:p>
        </p:txBody>
      </p:sp>
      <p:sp>
        <p:nvSpPr>
          <p:cNvPr id="5" name="Holder 5">
            <a:extLst>
              <a:ext uri="{F897E392-E21F-4F1C-BF3A-56BD9840EDA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4DC6AF7-8235-43FD-B5DA-943851052CFA}"/>
              </a:ext>
            </a:extLst>
          </p:cNvPr>
          <p:cNvSpPr>
            <a:spLocks noGrp="1"/>
          </p:cNvSpPr>
          <p:nvPr>
            <p:ph type="ftr" sz="quarter" idx="11"/>
          </p:nvPr>
        </p:nvSpPr>
        <p:spPr/>
        <p:txBody>
          <a:bodyPr vert="horz" lIns="0" tIns="0" rIns="0" bIns="0" rtlCol="0"/>
          <a:lstStyle>
            <a:lvl1pPr lvl="0" algn="ctr">
              <a:defRPr lang="en-US" dirty="0">
                <a:solidFill>
                  <a:schemeClr val="tx1">
                    <a:tint val="75000"/>
                  </a:schemeClr>
                </a:solidFill>
              </a:defRPr>
            </a:lvl1pPr>
          </a:lstStyle>
          <a:p>
            <a:endParaRPr lang="en-US" dirty="0"/>
          </a:p>
        </p:txBody>
      </p:sp>
      <p:sp>
        <p:nvSpPr>
          <p:cNvPr id="6" name="Holder 6">
            <a:extLst>
              <a:ext uri="{79BADB58-D9A5-4F6E-A4C6-B2BFE7ADFBE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247F826-9116-4D9B-B9E8-E6FCEB56275F}"/>
              </a:ext>
            </a:extLst>
          </p:cNvPr>
          <p:cNvSpPr>
            <a:spLocks noGrp="1"/>
          </p:cNvSpPr>
          <p:nvPr>
            <p:ph type="dt" sz="half" idx="10"/>
          </p:nvPr>
        </p:nvSpPr>
        <p:spPr/>
        <p:txBody>
          <a:bodyPr vert="horz" lIns="0" tIns="0" rIns="0" bIns="0" rtlCol="0"/>
          <a:lstStyle>
            <a:lvl1pPr lvl="0" algn="l">
              <a:defRPr lang="en-US" dirty="0">
                <a:solidFill>
                  <a:schemeClr val="tx1">
                    <a:tint val="75000"/>
                  </a:schemeClr>
                </a:solidFill>
              </a:defRPr>
            </a:lvl1pPr>
          </a:lstStyle>
          <a:p>
            <a:fld id="{82C1F5E4-78C1-4CD9-971F-DE4435EB6048}" type="datetime1">
              <a:t>5/16/2023</a:t>
            </a:fld>
            <a:endParaRPr lang="en-US" dirty="0"/>
          </a:p>
        </p:txBody>
      </p:sp>
      <p:sp>
        <p:nvSpPr>
          <p:cNvPr id="7" name="Holder 7">
            <a:extLst>
              <a:ext uri="{E451383F-8037-4A6B-AB44-DD96BA0F0C9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4E9F8A0-31AE-45A6-98E0-091875CB61AA}"/>
              </a:ext>
            </a:extLst>
          </p:cNvPr>
          <p:cNvSpPr>
            <a:spLocks noGrp="1"/>
          </p:cNvSpPr>
          <p:nvPr>
            <p:ph type="sldNum" sz="quarter" idx="12"/>
          </p:nvPr>
        </p:nvSpPr>
        <p:spPr/>
        <p:txBody>
          <a:bodyPr vert="horz" lIns="0" tIns="0" rIns="0" bIns="0" rtlCol="0"/>
          <a:lstStyle>
            <a:lvl1pPr lvl="0" algn="r">
              <a:defRPr lang="en-US" dirty="0">
                <a:solidFill>
                  <a:schemeClr val="tx1">
                    <a:tint val="75000"/>
                  </a:schemeClr>
                </a:solidFill>
              </a:defRPr>
            </a:lvl1pPr>
          </a:lstStyle>
          <a:p>
            <a:fld id="{976262BE-4EDB-44C8-A86F-D6006EF8AA8E}" type="slidenum">
              <a:t>‹#›</a:t>
            </a:fld>
            <a:endParaRPr lang="en-US" dirty="0"/>
          </a:p>
        </p:txBody>
      </p:sp>
    </p:spTree>
    <p:extLst>
      <p:ext uri="{F4FDBC75-E48D-4066-A1ED-390133CE48CB}">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a:extLst>
              <a:ext uri="{A281BB1E-6F69-49C3-9829-43C67361608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8EAF949-A0D0-4209-AEA0-42FEC183E235}"/>
              </a:ext>
            </a:extLst>
          </p:cNvPr>
          <p:cNvSpPr>
            <a:spLocks noGrp="1"/>
          </p:cNvSpPr>
          <p:nvPr>
            <p:ph type="title"/>
          </p:nvPr>
        </p:nvSpPr>
        <p:spPr/>
        <p:txBody>
          <a:bodyPr vert="horz" lIns="0" tIns="0" rIns="0" bIns="0" rtlCol="0"/>
          <a:lstStyle>
            <a:lvl1pPr lvl="0">
              <a:defRPr lang="en-US" sz="2150" b="0" i="0" dirty="0">
                <a:solidFill>
                  <a:schemeClr val="bg1"/>
                </a:solidFill>
                <a:latin typeface="Cambria"/>
              </a:defRPr>
            </a:lvl1pPr>
          </a:lstStyle>
          <a:p>
            <a:endParaRPr lang="en-US" dirty="0"/>
          </a:p>
        </p:txBody>
      </p:sp>
      <p:sp>
        <p:nvSpPr>
          <p:cNvPr id="3" name="Holder 3">
            <a:extLst>
              <a:ext uri="{B5D5F691-DEE6-410C-964B-C0ED26496C3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F2FEA7D-07A6-4EBB-BAE6-8547480ED04A}"/>
              </a:ext>
            </a:extLst>
          </p:cNvPr>
          <p:cNvSpPr>
            <a:spLocks noGrp="1"/>
          </p:cNvSpPr>
          <p:nvPr>
            <p:ph type="ftr" sz="quarter" idx="11"/>
          </p:nvPr>
        </p:nvSpPr>
        <p:spPr/>
        <p:txBody>
          <a:bodyPr vert="horz" lIns="0" tIns="0" rIns="0" bIns="0" rtlCol="0"/>
          <a:lstStyle>
            <a:lvl1pPr lvl="0" algn="ctr">
              <a:defRPr lang="en-US" dirty="0">
                <a:solidFill>
                  <a:schemeClr val="tx1">
                    <a:tint val="75000"/>
                  </a:schemeClr>
                </a:solidFill>
              </a:defRPr>
            </a:lvl1pPr>
          </a:lstStyle>
          <a:p>
            <a:endParaRPr lang="en-US" dirty="0"/>
          </a:p>
        </p:txBody>
      </p:sp>
      <p:sp>
        <p:nvSpPr>
          <p:cNvPr id="4" name="Holder 4">
            <a:extLst>
              <a:ext uri="{96DFB6AD-0B8A-4220-80E4-6F78EADBD21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A2C5A47-C4AE-4B84-B256-327EB183853C}"/>
              </a:ext>
            </a:extLst>
          </p:cNvPr>
          <p:cNvSpPr>
            <a:spLocks noGrp="1"/>
          </p:cNvSpPr>
          <p:nvPr>
            <p:ph type="dt" sz="half" idx="10"/>
          </p:nvPr>
        </p:nvSpPr>
        <p:spPr/>
        <p:txBody>
          <a:bodyPr vert="horz" lIns="0" tIns="0" rIns="0" bIns="0" rtlCol="0"/>
          <a:lstStyle>
            <a:lvl1pPr lvl="0" algn="l">
              <a:defRPr lang="en-US" dirty="0">
                <a:solidFill>
                  <a:schemeClr val="tx1">
                    <a:tint val="75000"/>
                  </a:schemeClr>
                </a:solidFill>
              </a:defRPr>
            </a:lvl1pPr>
          </a:lstStyle>
          <a:p>
            <a:fld id="{F9025AA1-B6DE-4397-A92D-38D8B51E6565}" type="datetime1">
              <a:t>5/16/2023</a:t>
            </a:fld>
            <a:endParaRPr lang="en-US" dirty="0"/>
          </a:p>
        </p:txBody>
      </p:sp>
      <p:sp>
        <p:nvSpPr>
          <p:cNvPr id="5" name="Holder 5">
            <a:extLst>
              <a:ext uri="{351B7CC1-BAD0-4C3D-B01B-F9A2BEC5E99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F61782A-2831-4DBF-8724-019392A11EA3}"/>
              </a:ext>
            </a:extLst>
          </p:cNvPr>
          <p:cNvSpPr>
            <a:spLocks noGrp="1"/>
          </p:cNvSpPr>
          <p:nvPr>
            <p:ph type="sldNum" sz="quarter" idx="12"/>
          </p:nvPr>
        </p:nvSpPr>
        <p:spPr/>
        <p:txBody>
          <a:bodyPr vert="horz" lIns="0" tIns="0" rIns="0" bIns="0" rtlCol="0"/>
          <a:lstStyle>
            <a:lvl1pPr lvl="0" algn="r">
              <a:defRPr lang="en-US" dirty="0">
                <a:solidFill>
                  <a:schemeClr val="tx1">
                    <a:tint val="75000"/>
                  </a:schemeClr>
                </a:solidFill>
              </a:defRPr>
            </a:lvl1pPr>
          </a:lstStyle>
          <a:p>
            <a:fld id="{72188050-668F-4C0B-848C-A6D79D08935E}" type="slidenum">
              <a:t>‹#›</a:t>
            </a:fld>
            <a:endParaRPr lang="en-US" dirty="0"/>
          </a:p>
        </p:txBody>
      </p:sp>
    </p:spTree>
    <p:extLst>
      <p:ext uri="{D52E0CFB-A61D-482A-B9AB-9CB008DECDF0}">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a:extLst>
              <a:ext uri="{936FA856-FA99-4D91-8107-6E65E0A3AE4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F31C094-6E34-4BA8-932F-BCBA4DB3E053}"/>
              </a:ext>
            </a:extLst>
          </p:cNvPr>
          <p:cNvSpPr>
            <a:spLocks noGrp="1"/>
          </p:cNvSpPr>
          <p:nvPr>
            <p:ph type="ftr" sz="quarter" idx="11"/>
          </p:nvPr>
        </p:nvSpPr>
        <p:spPr/>
        <p:txBody>
          <a:bodyPr vert="horz" lIns="0" tIns="0" rIns="0" bIns="0" rtlCol="0"/>
          <a:lstStyle>
            <a:lvl1pPr lvl="0" algn="ctr">
              <a:defRPr lang="en-US" dirty="0">
                <a:solidFill>
                  <a:schemeClr val="tx1">
                    <a:tint val="75000"/>
                  </a:schemeClr>
                </a:solidFill>
              </a:defRPr>
            </a:lvl1pPr>
          </a:lstStyle>
          <a:p>
            <a:endParaRPr lang="en-US" dirty="0"/>
          </a:p>
        </p:txBody>
      </p:sp>
      <p:sp>
        <p:nvSpPr>
          <p:cNvPr id="3" name="Holder 3">
            <a:extLst>
              <a:ext uri="{7E717C64-7B01-49E9-A831-07E9CEBC1E2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48ABD9B-2D5C-466D-ACE3-06E04CDE5459}"/>
              </a:ext>
            </a:extLst>
          </p:cNvPr>
          <p:cNvSpPr>
            <a:spLocks noGrp="1"/>
          </p:cNvSpPr>
          <p:nvPr>
            <p:ph type="dt" sz="half" idx="10"/>
          </p:nvPr>
        </p:nvSpPr>
        <p:spPr/>
        <p:txBody>
          <a:bodyPr vert="horz" lIns="0" tIns="0" rIns="0" bIns="0" rtlCol="0"/>
          <a:lstStyle>
            <a:lvl1pPr lvl="0" algn="l">
              <a:defRPr lang="en-US" dirty="0">
                <a:solidFill>
                  <a:schemeClr val="tx1">
                    <a:tint val="75000"/>
                  </a:schemeClr>
                </a:solidFill>
              </a:defRPr>
            </a:lvl1pPr>
          </a:lstStyle>
          <a:p>
            <a:fld id="{8222A15F-D487-4A84-BB12-2D969AC0B13A}" type="datetime1">
              <a:t>5/16/2023</a:t>
            </a:fld>
            <a:endParaRPr lang="en-US" dirty="0"/>
          </a:p>
        </p:txBody>
      </p:sp>
      <p:sp>
        <p:nvSpPr>
          <p:cNvPr id="4" name="Holder 4">
            <a:extLst>
              <a:ext uri="{446925A8-4ADE-407F-B4DB-91B37101307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6E04542-6133-4B4F-9D00-C2E5A87D810A}"/>
              </a:ext>
            </a:extLst>
          </p:cNvPr>
          <p:cNvSpPr>
            <a:spLocks noGrp="1"/>
          </p:cNvSpPr>
          <p:nvPr>
            <p:ph type="sldNum" sz="quarter" idx="12"/>
          </p:nvPr>
        </p:nvSpPr>
        <p:spPr/>
        <p:txBody>
          <a:bodyPr vert="horz" lIns="0" tIns="0" rIns="0" bIns="0" rtlCol="0"/>
          <a:lstStyle>
            <a:lvl1pPr lvl="0" algn="r">
              <a:defRPr lang="en-US" dirty="0">
                <a:solidFill>
                  <a:schemeClr val="tx1">
                    <a:tint val="75000"/>
                  </a:schemeClr>
                </a:solidFill>
              </a:defRPr>
            </a:lvl1pPr>
          </a:lstStyle>
          <a:p>
            <a:fld id="{B58DC832-0259-4975-80D1-EDE773EB4B0A}" type="slidenum">
              <a:t>‹#›</a:t>
            </a:fld>
            <a:endParaRPr lang="en-US" dirty="0"/>
          </a:p>
        </p:txBody>
      </p:sp>
    </p:spTree>
    <p:extLst>
      <p:ext uri="{81BCA69A-F48E-4A37-AA16-84F1185E9210}">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0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ideMaster1">
    <p:bg>
      <p:bgPr>
        <a:solidFill>
          <a:schemeClr val="bg1"/>
        </a:solidFill>
        <a:effectLst/>
      </p:bgPr>
    </p:bg>
    <p:spTree>
      <p:nvGrpSpPr>
        <p:cNvPr id="1" name=""/>
        <p:cNvGrpSpPr/>
        <p:nvPr/>
      </p:nvGrpSpPr>
      <p:grpSpPr>
        <a:xfrm>
          <a:off x="0" y="0"/>
          <a:ext cx="0" cy="0"/>
          <a:chOff x="0" y="0"/>
          <a:chExt cx="0" cy="0"/>
        </a:xfrm>
      </p:grpSpPr>
      <p:sp>
        <p:nvSpPr>
          <p:cNvPr id="2" name="bg object 16">
            <a:extLst>
              <a:ext uri="{5B829DDE-65DD-49D5-B52D-D04AFE1033A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9A109E8-BB75-433E-BDD4-144AA67E43D8}"/>
              </a:ext>
            </a:extLst>
          </p:cNvPr>
          <p:cNvSpPr/>
          <p:nvPr/>
        </p:nvSpPr>
        <p:spPr>
          <a:xfrm>
            <a:off x="0" y="0"/>
            <a:ext cx="5854699" cy="3280410"/>
          </a:xfrm>
          <a:custGeom>
            <a:avLst/>
            <a:gdLst/>
            <a:ahLst/>
            <a:cxnLst/>
            <a:rect l="0" t="0" r="r" b="b"/>
            <a:pathLst>
              <a:path w="5854700" h="3280410">
                <a:moveTo>
                  <a:pt x="0" y="0"/>
                </a:moveTo>
                <a:lnTo>
                  <a:pt x="5854700" y="0"/>
                </a:lnTo>
                <a:lnTo>
                  <a:pt x="5854700" y="3280158"/>
                </a:lnTo>
                <a:lnTo>
                  <a:pt x="0" y="3280158"/>
                </a:lnTo>
                <a:lnTo>
                  <a:pt x="0" y="0"/>
                </a:lnTo>
                <a:close/>
              </a:path>
            </a:pathLst>
          </a:custGeom>
          <a:solidFill>
            <a:srgbClr val="282937"/>
          </a:solidFill>
        </p:spPr>
        <p:txBody>
          <a:bodyPr vert="horz" wrap="square" lIns="0" tIns="0" rIns="0" bIns="0" rtlCol="0"/>
          <a:lstStyle/>
          <a:p>
            <a:endParaRPr lang="en-US" dirty="0"/>
          </a:p>
        </p:txBody>
      </p:sp>
      <p:sp>
        <p:nvSpPr>
          <p:cNvPr id="3" name="Holder 2">
            <a:extLst>
              <a:ext uri="{A442B458-4639-4DCF-8C44-A4D9360D512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6C650A0-4D77-4985-B23D-7A2843FFF579}"/>
              </a:ext>
            </a:extLst>
          </p:cNvPr>
          <p:cNvSpPr>
            <a:spLocks noGrp="1"/>
          </p:cNvSpPr>
          <p:nvPr>
            <p:ph type="title"/>
          </p:nvPr>
        </p:nvSpPr>
        <p:spPr>
          <a:xfrm>
            <a:off x="2191376" y="775398"/>
            <a:ext cx="1478296" cy="357505"/>
          </a:xfrm>
          <a:prstGeom prst="rect">
            <a:avLst/>
          </a:prstGeom>
        </p:spPr>
        <p:txBody>
          <a:bodyPr vert="horz" wrap="square" lIns="0" tIns="0" rIns="0" bIns="0" rtlCol="0">
            <a:spAutoFit/>
          </a:bodyPr>
          <a:lstStyle>
            <a:lvl1pPr lvl="0">
              <a:defRPr lang="en-US" sz="2150" b="0" i="0" dirty="0">
                <a:solidFill>
                  <a:schemeClr val="bg1"/>
                </a:solidFill>
                <a:latin typeface="Cambria"/>
              </a:defRPr>
            </a:lvl1pPr>
          </a:lstStyle>
          <a:p>
            <a:endParaRPr lang="en-US" dirty="0"/>
          </a:p>
        </p:txBody>
      </p:sp>
      <p:sp>
        <p:nvSpPr>
          <p:cNvPr id="4" name="Holder 3">
            <a:extLst>
              <a:ext uri="{59F9D916-50A6-4E21-ADA9-1DAA676D919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41C948C-BBBB-49FF-B3A2-14E336B48887}"/>
              </a:ext>
            </a:extLst>
          </p:cNvPr>
          <p:cNvSpPr>
            <a:spLocks noGrp="1"/>
          </p:cNvSpPr>
          <p:nvPr>
            <p:ph type="body" idx="1"/>
          </p:nvPr>
        </p:nvSpPr>
        <p:spPr>
          <a:xfrm>
            <a:off x="293051" y="756539"/>
            <a:ext cx="5274945" cy="2170938"/>
          </a:xfrm>
          <a:prstGeom prst="rect">
            <a:avLst/>
          </a:prstGeom>
        </p:spPr>
        <p:txBody>
          <a:bodyPr vert="horz" wrap="square" lIns="0" tIns="0" rIns="0" bIns="0" rtlCol="0">
            <a:spAutoFit/>
          </a:bodyPr>
          <a:lstStyle>
            <a:lvl1pPr lvl="0"/>
          </a:lstStyle>
          <a:p>
            <a:endParaRPr lang="en-US" dirty="0"/>
          </a:p>
        </p:txBody>
      </p:sp>
      <p:sp>
        <p:nvSpPr>
          <p:cNvPr id="5" name="Holder 4">
            <a:extLst>
              <a:ext uri="{03552558-0826-4F46-BF7D-31444BC5A3E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F566D1A-B33F-417D-94B8-A03D5B7644E3}"/>
              </a:ext>
            </a:extLst>
          </p:cNvPr>
          <p:cNvSpPr>
            <a:spLocks noGrp="1"/>
          </p:cNvSpPr>
          <p:nvPr>
            <p:ph type="ftr" sz="quarter" idx="3"/>
          </p:nvPr>
        </p:nvSpPr>
        <p:spPr>
          <a:xfrm>
            <a:off x="1992757" y="3059049"/>
            <a:ext cx="1875536" cy="164465"/>
          </a:xfrm>
          <a:prstGeom prst="rect">
            <a:avLst/>
          </a:prstGeom>
        </p:spPr>
        <p:txBody>
          <a:bodyPr vert="horz" wrap="square" lIns="0" tIns="0" rIns="0" bIns="0" rtlCol="0">
            <a:spAutoFit/>
          </a:bodyPr>
          <a:lstStyle>
            <a:lvl1pPr lvl="0" algn="ctr">
              <a:defRPr lang="en-US" dirty="0">
                <a:solidFill>
                  <a:schemeClr val="tx1">
                    <a:tint val="75000"/>
                  </a:schemeClr>
                </a:solidFill>
              </a:defRPr>
            </a:lvl1pPr>
          </a:lstStyle>
          <a:p>
            <a:endParaRPr lang="en-US" dirty="0"/>
          </a:p>
        </p:txBody>
      </p:sp>
      <p:sp>
        <p:nvSpPr>
          <p:cNvPr id="6" name="Holder 5">
            <a:extLst>
              <a:ext uri="{2233BC38-80F7-4E23-8B35-32E5E879EA6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B5E2199-9D05-4FFF-B113-74F05842052B}"/>
              </a:ext>
            </a:extLst>
          </p:cNvPr>
          <p:cNvSpPr>
            <a:spLocks noGrp="1"/>
          </p:cNvSpPr>
          <p:nvPr>
            <p:ph type="dt" sz="half" idx="2"/>
          </p:nvPr>
        </p:nvSpPr>
        <p:spPr>
          <a:xfrm>
            <a:off x="293051" y="3059049"/>
            <a:ext cx="1348041" cy="164465"/>
          </a:xfrm>
          <a:prstGeom prst="rect">
            <a:avLst/>
          </a:prstGeom>
        </p:spPr>
        <p:txBody>
          <a:bodyPr vert="horz" wrap="square" lIns="0" tIns="0" rIns="0" bIns="0" rtlCol="0">
            <a:spAutoFit/>
          </a:bodyPr>
          <a:lstStyle>
            <a:lvl1pPr lvl="0" algn="l">
              <a:defRPr lang="en-US" dirty="0">
                <a:solidFill>
                  <a:schemeClr val="tx1">
                    <a:tint val="75000"/>
                  </a:schemeClr>
                </a:solidFill>
              </a:defRPr>
            </a:lvl1pPr>
          </a:lstStyle>
          <a:p>
            <a:fld id="{5A5AE211-8249-48D3-B527-B986388ED567}" type="datetime1">
              <a:t>5/16/2023</a:t>
            </a:fld>
            <a:endParaRPr lang="en-US" dirty="0"/>
          </a:p>
        </p:txBody>
      </p:sp>
      <p:sp>
        <p:nvSpPr>
          <p:cNvPr id="7" name="Holder 6">
            <a:extLst>
              <a:ext uri="{180A2D27-7BE2-46D0-999E-7BAD3352A7E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6A14A86-FAC6-482E-9416-516FB2EF1E61}"/>
              </a:ext>
            </a:extLst>
          </p:cNvPr>
          <p:cNvSpPr>
            <a:spLocks noGrp="1"/>
          </p:cNvSpPr>
          <p:nvPr>
            <p:ph type="sldNum" sz="quarter" idx="4"/>
          </p:nvPr>
        </p:nvSpPr>
        <p:spPr>
          <a:xfrm>
            <a:off x="4219955" y="3059049"/>
            <a:ext cx="1348041" cy="164465"/>
          </a:xfrm>
          <a:prstGeom prst="rect">
            <a:avLst/>
          </a:prstGeom>
        </p:spPr>
        <p:txBody>
          <a:bodyPr vert="horz" wrap="square" lIns="0" tIns="0" rIns="0" bIns="0" rtlCol="0">
            <a:spAutoFit/>
          </a:bodyPr>
          <a:lstStyle>
            <a:lvl1pPr lvl="0" algn="r">
              <a:defRPr lang="en-US" dirty="0">
                <a:solidFill>
                  <a:schemeClr val="tx1">
                    <a:tint val="75000"/>
                  </a:schemeClr>
                </a:solidFill>
              </a:defRPr>
            </a:lvl1pPr>
          </a:lstStyle>
          <a:p>
            <a:fld id="{CF49213E-0F78-4225-9AC2-0B32A7D478C9}" type="slidenum">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lvl="0">
        <a:defRPr lang="en-US" dirty="0">
          <a:latin typeface="+mj-lt"/>
        </a:defRPr>
      </a:lvl1pPr>
    </p:titleStyle>
    <p:bodyStyle>
      <a:lvl1pPr marL="0" lvl="0">
        <a:defRPr lang="en-US" dirty="0">
          <a:latin typeface="+mn-lt"/>
        </a:defRPr>
      </a:lvl1pPr>
      <a:lvl2pPr marL="457200" lvl="1">
        <a:defRPr lang="en-US" dirty="0">
          <a:latin typeface="+mn-lt"/>
        </a:defRPr>
      </a:lvl2pPr>
      <a:lvl3pPr marL="914400" lvl="2">
        <a:defRPr lang="en-US" dirty="0">
          <a:latin typeface="+mn-lt"/>
        </a:defRPr>
      </a:lvl3pPr>
      <a:lvl4pPr marL="1371600" lvl="3">
        <a:defRPr lang="en-US" dirty="0">
          <a:latin typeface="+mn-lt"/>
        </a:defRPr>
      </a:lvl4pPr>
      <a:lvl5pPr marL="1828800" lvl="4">
        <a:defRPr lang="en-US" dirty="0">
          <a:latin typeface="+mn-lt"/>
        </a:defRPr>
      </a:lvl5pPr>
      <a:lvl6pPr marL="2286000" lvl="5">
        <a:defRPr lang="en-US" dirty="0">
          <a:latin typeface="+mn-lt"/>
        </a:defRPr>
      </a:lvl6pPr>
      <a:lvl7pPr marL="2743200" lvl="6">
        <a:defRPr lang="en-US" dirty="0">
          <a:latin typeface="+mn-lt"/>
        </a:defRPr>
      </a:lvl7pPr>
      <a:lvl8pPr marL="3200400" lvl="7">
        <a:defRPr lang="en-US" dirty="0">
          <a:latin typeface="+mn-lt"/>
        </a:defRPr>
      </a:lvl8pPr>
      <a:lvl9pPr marL="3657600" lvl="8">
        <a:defRPr lang="en-US" dirty="0">
          <a:latin typeface="+mn-lt"/>
        </a:defRPr>
      </a:lvl9pPr>
    </p:bodyStyle>
    <p:otherStyle>
      <a:lvl1pPr marL="0" lvl="0">
        <a:defRPr lang="en-US" sz="1800" dirty="0">
          <a:latin typeface="+mn-lt"/>
        </a:defRPr>
      </a:lvl1pPr>
      <a:lvl2pPr marL="457200" lvl="1">
        <a:defRPr lang="en-US" sz="1800" dirty="0">
          <a:latin typeface="+mn-lt"/>
        </a:defRPr>
      </a:lvl2pPr>
      <a:lvl3pPr marL="914400" lvl="2">
        <a:defRPr lang="en-US" sz="1800" dirty="0">
          <a:latin typeface="+mn-lt"/>
        </a:defRPr>
      </a:lvl3pPr>
      <a:lvl4pPr marL="1371600" lvl="3">
        <a:defRPr lang="en-US" sz="1800" dirty="0">
          <a:latin typeface="+mn-lt"/>
        </a:defRPr>
      </a:lvl4pPr>
      <a:lvl5pPr marL="1828800" lvl="4">
        <a:defRPr lang="en-US" sz="1800" dirty="0">
          <a:latin typeface="+mn-lt"/>
        </a:defRPr>
      </a:lvl5pPr>
      <a:lvl6pPr marL="2286000" lvl="5">
        <a:defRPr lang="en-US" sz="1800" dirty="0">
          <a:latin typeface="+mn-lt"/>
        </a:defRPr>
      </a:lvl6pPr>
      <a:lvl7pPr marL="2743200" lvl="6">
        <a:defRPr lang="en-US" sz="1800" dirty="0">
          <a:latin typeface="+mn-lt"/>
        </a:defRPr>
      </a:lvl7pPr>
      <a:lvl8pPr marL="3200400" lvl="7">
        <a:defRPr lang="en-US" sz="1800" dirty="0">
          <a:latin typeface="+mn-lt"/>
        </a:defRPr>
      </a:lvl8pPr>
      <a:lvl9pPr marL="3657600" lvl="8">
        <a:defRPr lang="en-US" sz="1800" dirty="0">
          <a:latin typeface="+mn-l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object 2">
            <a:extLst>
              <a:ext uri="{5F8DFCD9-9D2C-4DDA-8B08-C737887B2AB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DC3B6B6-7FB6-48EE-A9D0-4C2F6CCD040E}"/>
              </a:ext>
            </a:extLst>
          </p:cNvPr>
          <p:cNvSpPr/>
          <p:nvPr/>
        </p:nvSpPr>
        <p:spPr>
          <a:xfrm>
            <a:off x="5079016" y="1892418"/>
            <a:ext cx="775970" cy="1115695"/>
          </a:xfrm>
          <a:custGeom>
            <a:avLst/>
            <a:gdLst/>
            <a:ahLst/>
            <a:cxnLst/>
            <a:rect l="0" t="0" r="r" b="b"/>
            <a:pathLst>
              <a:path w="775970" h="1115695">
                <a:moveTo>
                  <a:pt x="557817" y="1115634"/>
                </a:moveTo>
                <a:lnTo>
                  <a:pt x="0" y="557817"/>
                </a:lnTo>
                <a:lnTo>
                  <a:pt x="557817" y="0"/>
                </a:lnTo>
                <a:lnTo>
                  <a:pt x="775682" y="217865"/>
                </a:lnTo>
                <a:lnTo>
                  <a:pt x="775682" y="897769"/>
                </a:lnTo>
                <a:lnTo>
                  <a:pt x="557817" y="1115634"/>
                </a:lnTo>
                <a:close/>
              </a:path>
            </a:pathLst>
          </a:custGeom>
          <a:solidFill>
            <a:srgbClr val="484B67"/>
          </a:solidFill>
        </p:spPr>
        <p:txBody>
          <a:bodyPr vert="horz" wrap="square" lIns="0" tIns="0" rIns="0" bIns="0" rtlCol="0"/>
          <a:lstStyle/>
          <a:p>
            <a:endParaRPr lang="en-US" dirty="0"/>
          </a:p>
        </p:txBody>
      </p:sp>
      <p:grpSp>
        <p:nvGrpSpPr>
          <p:cNvPr id="3" name="object 3">
            <a:extLst>
              <a:ext uri="{00FCA4AF-D81D-482C-B622-1B3FBCE5075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C6B1E04-B006-4A11-8929-1E204320F97C}"/>
              </a:ext>
            </a:extLst>
          </p:cNvPr>
          <p:cNvGrpSpPr/>
          <p:nvPr/>
        </p:nvGrpSpPr>
        <p:grpSpPr>
          <a:xfrm>
            <a:off x="2605177" y="2581151"/>
            <a:ext cx="1115695" cy="699135"/>
            <a:chOff x="2605177" y="2581151"/>
            <a:chExt cx="1115695" cy="699135"/>
          </a:xfrm>
        </p:grpSpPr>
        <p:sp>
          <p:nvSpPr>
            <p:cNvPr id="4" name="object 4">
              <a:extLst>
                <a:ext uri="{5C05915C-FE32-4DA9-8A70-121F55FEC67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3460F0E-85AA-4C68-8BCD-2F25E2EC2F4A}"/>
                </a:ext>
              </a:extLst>
            </p:cNvPr>
            <p:cNvSpPr/>
            <p:nvPr/>
          </p:nvSpPr>
          <p:spPr>
            <a:xfrm>
              <a:off x="2809115" y="2753713"/>
              <a:ext cx="911860" cy="527050"/>
            </a:xfrm>
            <a:custGeom>
              <a:avLst/>
              <a:gdLst/>
              <a:ahLst/>
              <a:cxnLst/>
              <a:rect l="0" t="0" r="r" b="b"/>
              <a:pathLst>
                <a:path w="911860" h="527050">
                  <a:moveTo>
                    <a:pt x="770510" y="526442"/>
                  </a:moveTo>
                  <a:lnTo>
                    <a:pt x="0" y="526442"/>
                  </a:lnTo>
                  <a:lnTo>
                    <a:pt x="526442" y="0"/>
                  </a:lnTo>
                  <a:lnTo>
                    <a:pt x="911697" y="385255"/>
                  </a:lnTo>
                  <a:lnTo>
                    <a:pt x="770510" y="526442"/>
                  </a:lnTo>
                  <a:close/>
                </a:path>
              </a:pathLst>
            </a:custGeom>
            <a:solidFill>
              <a:srgbClr val="484B67"/>
            </a:solidFill>
          </p:spPr>
          <p:txBody>
            <a:bodyPr vert="horz" wrap="square" lIns="0" tIns="0" rIns="0" bIns="0" rtlCol="0"/>
            <a:lstStyle/>
            <a:p>
              <a:endParaRPr lang="en-US" dirty="0"/>
            </a:p>
          </p:txBody>
        </p:sp>
        <p:sp>
          <p:nvSpPr>
            <p:cNvPr id="5" name="object 5">
              <a:extLst>
                <a:ext uri="{180CB531-79F4-40D2-9E09-EEE331AE2A1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B5BB6E2-E9E1-4EDC-8F01-4F3A23101E8E}"/>
                </a:ext>
              </a:extLst>
            </p:cNvPr>
            <p:cNvSpPr/>
            <p:nvPr/>
          </p:nvSpPr>
          <p:spPr>
            <a:xfrm>
              <a:off x="2605177" y="2581151"/>
              <a:ext cx="761365" cy="699135"/>
            </a:xfrm>
            <a:custGeom>
              <a:avLst/>
              <a:gdLst/>
              <a:ahLst/>
              <a:cxnLst/>
              <a:rect l="0" t="0" r="r" b="b"/>
              <a:pathLst>
                <a:path w="761364" h="699135">
                  <a:moveTo>
                    <a:pt x="264935" y="699004"/>
                  </a:moveTo>
                  <a:lnTo>
                    <a:pt x="140941" y="699004"/>
                  </a:lnTo>
                  <a:lnTo>
                    <a:pt x="0" y="558619"/>
                  </a:lnTo>
                  <a:lnTo>
                    <a:pt x="557816" y="0"/>
                  </a:lnTo>
                  <a:lnTo>
                    <a:pt x="760878" y="203061"/>
                  </a:lnTo>
                  <a:lnTo>
                    <a:pt x="264935" y="699004"/>
                  </a:lnTo>
                  <a:close/>
                </a:path>
              </a:pathLst>
            </a:custGeom>
            <a:solidFill>
              <a:srgbClr val="6FB0D9"/>
            </a:solidFill>
          </p:spPr>
          <p:txBody>
            <a:bodyPr vert="horz" wrap="square" lIns="0" tIns="0" rIns="0" bIns="0" rtlCol="0"/>
            <a:lstStyle/>
            <a:p>
              <a:endParaRPr lang="en-US" dirty="0"/>
            </a:p>
          </p:txBody>
        </p:sp>
      </p:grpSp>
      <p:sp>
        <p:nvSpPr>
          <p:cNvPr id="6" name="object 6">
            <a:extLst>
              <a:ext uri="{ECF40A60-6A5A-40CA-A38C-B266ED28D7D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93FF484-3679-46D8-B208-47D67A5C8498}"/>
              </a:ext>
            </a:extLst>
          </p:cNvPr>
          <p:cNvSpPr/>
          <p:nvPr/>
        </p:nvSpPr>
        <p:spPr>
          <a:xfrm>
            <a:off x="3812065" y="2210357"/>
            <a:ext cx="1850389" cy="1069974"/>
          </a:xfrm>
          <a:custGeom>
            <a:avLst/>
            <a:gdLst/>
            <a:ahLst/>
            <a:cxnLst/>
            <a:rect l="0" t="0" r="r" b="b"/>
            <a:pathLst>
              <a:path w="1850389" h="1069975">
                <a:moveTo>
                  <a:pt x="1705047" y="1069799"/>
                </a:moveTo>
                <a:lnTo>
                  <a:pt x="144934" y="1069799"/>
                </a:lnTo>
                <a:lnTo>
                  <a:pt x="0" y="924928"/>
                </a:lnTo>
                <a:lnTo>
                  <a:pt x="925328" y="0"/>
                </a:lnTo>
                <a:lnTo>
                  <a:pt x="1849856" y="924928"/>
                </a:lnTo>
                <a:lnTo>
                  <a:pt x="1705047" y="1069799"/>
                </a:lnTo>
                <a:close/>
              </a:path>
            </a:pathLst>
          </a:custGeom>
          <a:solidFill>
            <a:srgbClr val="6FB0D9"/>
          </a:solidFill>
        </p:spPr>
        <p:txBody>
          <a:bodyPr vert="horz" wrap="square" lIns="0" tIns="0" rIns="0" bIns="0" rtlCol="0"/>
          <a:lstStyle/>
          <a:p>
            <a:endParaRPr lang="en-US" dirty="0"/>
          </a:p>
        </p:txBody>
      </p:sp>
      <p:sp>
        <p:nvSpPr>
          <p:cNvPr id="7" name="object 7">
            <a:extLst>
              <a:ext uri="{CFF56477-FD5F-4FA6-A16E-A19B4AAA78F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7B18953-D102-493D-8515-FF0BAAD94780}"/>
              </a:ext>
            </a:extLst>
          </p:cNvPr>
          <p:cNvSpPr/>
          <p:nvPr/>
        </p:nvSpPr>
        <p:spPr>
          <a:xfrm>
            <a:off x="0" y="0"/>
            <a:ext cx="749300" cy="801370"/>
          </a:xfrm>
          <a:custGeom>
            <a:avLst/>
            <a:gdLst/>
            <a:ahLst/>
            <a:cxnLst/>
            <a:rect l="0" t="0" r="r" b="b"/>
            <a:pathLst>
              <a:path w="749300" h="801370">
                <a:moveTo>
                  <a:pt x="85874" y="800896"/>
                </a:moveTo>
                <a:lnTo>
                  <a:pt x="0" y="714969"/>
                </a:lnTo>
                <a:lnTo>
                  <a:pt x="0" y="0"/>
                </a:lnTo>
                <a:lnTo>
                  <a:pt x="610707" y="0"/>
                </a:lnTo>
                <a:lnTo>
                  <a:pt x="748980" y="138189"/>
                </a:lnTo>
                <a:lnTo>
                  <a:pt x="85874" y="800896"/>
                </a:lnTo>
                <a:close/>
              </a:path>
            </a:pathLst>
          </a:custGeom>
          <a:solidFill>
            <a:srgbClr val="6FB0D9"/>
          </a:solidFill>
        </p:spPr>
        <p:txBody>
          <a:bodyPr vert="horz" wrap="square" lIns="0" tIns="0" rIns="0" bIns="0" rtlCol="0"/>
          <a:lstStyle/>
          <a:p>
            <a:endParaRPr lang="en-US" dirty="0"/>
          </a:p>
        </p:txBody>
      </p:sp>
      <p:sp>
        <p:nvSpPr>
          <p:cNvPr id="8" name="object 8">
            <a:extLst>
              <a:ext uri="{E282E9A3-1469-4ED2-8A97-A82D6F6F1D3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FF9549A-C893-45AF-BDF1-B3CF77285EC7}"/>
              </a:ext>
            </a:extLst>
          </p:cNvPr>
          <p:cNvSpPr>
            <a:spLocks noGrp="1"/>
          </p:cNvSpPr>
          <p:nvPr>
            <p:ph type="title"/>
          </p:nvPr>
        </p:nvSpPr>
        <p:spPr>
          <a:xfrm>
            <a:off x="481888" y="412165"/>
            <a:ext cx="2374265" cy="866136"/>
          </a:xfrm>
          <a:prstGeom prst="rect">
            <a:avLst/>
          </a:prstGeom>
        </p:spPr>
        <p:txBody>
          <a:bodyPr vert="horz" wrap="square" lIns="0" tIns="66040" rIns="0" bIns="0" rtlCol="0">
            <a:spAutoFit/>
          </a:bodyPr>
          <a:lstStyle/>
          <a:p>
            <a:pPr marL="12700" marR="5080">
              <a:lnSpc>
                <a:spcPts val="2100"/>
              </a:lnSpc>
              <a:spcBef>
                <a:spcPts val="520"/>
              </a:spcBef>
            </a:pPr>
            <a:r>
              <a:rPr lang="en-US" sz="2100" spc="40" dirty="0"/>
              <a:t>Department </a:t>
            </a:r>
            <a:r>
              <a:rPr lang="en-US" sz="2100" spc="30" dirty="0"/>
              <a:t>Store </a:t>
            </a:r>
            <a:r>
              <a:rPr lang="en-US" sz="2100" spc="35" dirty="0"/>
              <a:t> Product</a:t>
            </a:r>
            <a:r>
              <a:rPr lang="en-US" sz="2100" spc="-50" dirty="0"/>
              <a:t> </a:t>
            </a:r>
            <a:r>
              <a:rPr lang="en-US" sz="2100" spc="45" dirty="0"/>
              <a:t>and</a:t>
            </a:r>
            <a:r>
              <a:rPr lang="en-US" sz="2100" spc="-45" dirty="0"/>
              <a:t> </a:t>
            </a:r>
            <a:r>
              <a:rPr lang="en-US" sz="2100" spc="15" dirty="0"/>
              <a:t>Invoice </a:t>
            </a:r>
            <a:r>
              <a:rPr lang="en-US" sz="2100" spc="-445" dirty="0"/>
              <a:t> </a:t>
            </a:r>
            <a:r>
              <a:rPr lang="en-US" sz="2100" spc="30" dirty="0"/>
              <a:t>Management</a:t>
            </a:r>
          </a:p>
        </p:txBody>
      </p:sp>
      <p:grpSp>
        <p:nvGrpSpPr>
          <p:cNvPr id="9" name="object 9">
            <a:extLst>
              <a:ext uri="{2BFAA135-73D7-4EC7-9274-D33C989FE62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C3EB776-4737-4A0F-BFC7-0BDEC7A3AC89}"/>
              </a:ext>
            </a:extLst>
          </p:cNvPr>
          <p:cNvGrpSpPr/>
          <p:nvPr/>
        </p:nvGrpSpPr>
        <p:grpSpPr>
          <a:xfrm>
            <a:off x="2929367" y="0"/>
            <a:ext cx="2925445" cy="3005455"/>
            <a:chOff x="2929367" y="0"/>
            <a:chExt cx="2925445" cy="3005455"/>
          </a:xfrm>
        </p:grpSpPr>
        <p:pic>
          <p:nvPicPr>
            <p:cNvPr id="10" name="object 10">
              <a:extLst>
                <a:ext uri="{F88F9AA8-4E43-4233-B42B-1198C4AF1CE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AB0BCD3-6DAA-46A0-AE30-0C20ACC445D3}"/>
                </a:ext>
              </a:extLst>
            </p:cNvPr>
            <p:cNvPicPr/>
            <p:nvPr/>
          </p:nvPicPr>
          <p:blipFill>
            <a:blip r:embed="rId2"/>
            <a:stretch>
              <a:fillRect/>
            </a:stretch>
          </p:blipFill>
          <p:spPr>
            <a:xfrm>
              <a:off x="2929367" y="1299486"/>
              <a:ext cx="1705608" cy="1705608"/>
            </a:xfrm>
            <a:prstGeom prst="rect">
              <a:avLst/>
            </a:prstGeom>
            <a:noFill/>
          </p:spPr>
        </p:pic>
        <p:pic>
          <p:nvPicPr>
            <p:cNvPr id="11" name="object 11">
              <a:extLst>
                <a:ext uri="{A6311DCF-4178-45B6-90FD-F0F58FEC4F5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2B3815D-0BA5-4F1A-B58E-8D37F331647A}"/>
                </a:ext>
              </a:extLst>
            </p:cNvPr>
            <p:cNvPicPr/>
            <p:nvPr/>
          </p:nvPicPr>
          <p:blipFill>
            <a:blip r:embed="rId3"/>
            <a:stretch>
              <a:fillRect/>
            </a:stretch>
          </p:blipFill>
          <p:spPr>
            <a:xfrm>
              <a:off x="3812647" y="0"/>
              <a:ext cx="2042052" cy="2402655"/>
            </a:xfrm>
            <a:prstGeom prst="rect">
              <a:avLst/>
            </a:prstGeom>
            <a:noFill/>
          </p:spPr>
        </p:pic>
      </p:grpSp>
      <p:sp>
        <p:nvSpPr>
          <p:cNvPr id="12" name="TextBox 11">
            <a:extLst>
              <a:ext uri="{9164FFA3-F8F7-4EE1-A3AF-2DD33715721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F6AEB1C-72E6-4E76-B814-4D3D0821EAF2}"/>
              </a:ext>
            </a:extLst>
          </p:cNvPr>
          <p:cNvSpPr txBox="1"/>
          <p:nvPr/>
        </p:nvSpPr>
        <p:spPr>
          <a:xfrm>
            <a:off x="387934" y="1445542"/>
            <a:ext cx="1905000" cy="765638"/>
          </a:xfrm>
          <a:prstGeom prst="rect">
            <a:avLst/>
          </a:prstGeom>
        </p:spPr>
        <p:txBody>
          <a:bodyPr vert="horz" lIns="95250" tIns="47625" rIns="95250" bIns="47625" rtlCol="0" anchor="t">
            <a:spAutoFit/>
          </a:bodyPr>
          <a:lstStyle/>
          <a:p>
            <a:pPr algn="l" rtl="0">
              <a:lnSpc>
                <a:spcPct val="100000"/>
              </a:lnSpc>
              <a:spcBef>
                <a:spcPts val="0"/>
              </a:spcBef>
              <a:spcAft>
                <a:spcPts val="0"/>
              </a:spcAft>
              <a:defRPr lang="en-US" sz="1400" dirty="0"/>
            </a:pPr>
            <a:r>
              <a:rPr lang="en-US" sz="1400" b="1" dirty="0">
                <a:solidFill>
                  <a:schemeClr val="bg1"/>
                </a:solidFill>
                <a:latin typeface="Calibri"/>
              </a:rPr>
              <a:t>Submitted To</a:t>
            </a:r>
            <a:r>
              <a:rPr lang="en-US" sz="1400" dirty="0">
                <a:solidFill>
                  <a:schemeClr val="bg1"/>
                </a:solidFill>
                <a:latin typeface="Calibri"/>
              </a:rPr>
              <a:t> :</a:t>
            </a:r>
          </a:p>
          <a:p>
            <a:pPr algn="l" rtl="0">
              <a:lnSpc>
                <a:spcPct val="100000"/>
              </a:lnSpc>
              <a:spcBef>
                <a:spcPts val="0"/>
              </a:spcBef>
              <a:spcAft>
                <a:spcPts val="0"/>
              </a:spcAft>
              <a:defRPr lang="en-US" sz="1400" dirty="0"/>
            </a:pPr>
            <a:r>
              <a:rPr lang="en-US" sz="1000" dirty="0">
                <a:solidFill>
                  <a:schemeClr val="bg1"/>
                </a:solidFill>
                <a:latin typeface="Lato"/>
              </a:rPr>
              <a:t>Supervisor - Deepinder </a:t>
            </a:r>
            <a:r>
              <a:rPr lang="en-US" sz="1000" dirty="0" err="1">
                <a:solidFill>
                  <a:schemeClr val="bg1"/>
                </a:solidFill>
                <a:latin typeface="Lato"/>
              </a:rPr>
              <a:t>Kaur</a:t>
            </a:r>
          </a:p>
          <a:p>
            <a:pPr algn="l" rtl="0">
              <a:lnSpc>
                <a:spcPct val="100000"/>
              </a:lnSpc>
              <a:spcBef>
                <a:spcPts val="0"/>
              </a:spcBef>
              <a:spcAft>
                <a:spcPts val="0"/>
              </a:spcAft>
              <a:defRPr lang="en-US" sz="1400" dirty="0"/>
            </a:pPr>
            <a:r>
              <a:rPr lang="en-US" sz="1000" dirty="0">
                <a:solidFill>
                  <a:schemeClr val="bg1"/>
                </a:solidFill>
                <a:latin typeface="Lato"/>
              </a:rPr>
              <a:t>Panelists - </a:t>
            </a:r>
            <a:r>
              <a:rPr lang="en-US" sz="1000" dirty="0" err="1">
                <a:solidFill>
                  <a:schemeClr val="bg1"/>
                </a:solidFill>
                <a:latin typeface="Lato"/>
              </a:rPr>
              <a:t>Shruti Sharma </a:t>
            </a:r>
            <a:r>
              <a:rPr lang="en-US" sz="1000" dirty="0">
                <a:solidFill>
                  <a:schemeClr val="bg1"/>
                </a:solidFill>
                <a:latin typeface="Lato"/>
              </a:rPr>
              <a:t>and</a:t>
            </a:r>
            <a:r>
              <a:rPr lang="en-US" sz="1000" dirty="0" err="1">
                <a:solidFill>
                  <a:schemeClr val="bg1"/>
                </a:solidFill>
                <a:latin typeface="Lato"/>
              </a:rPr>
              <a:t> </a:t>
            </a:r>
            <a:r>
              <a:rPr lang="en-US" sz="1000" dirty="0">
                <a:solidFill>
                  <a:schemeClr val="bg1"/>
                </a:solidFill>
                <a:latin typeface="Lato"/>
              </a:rPr>
              <a:t>Devinder </a:t>
            </a:r>
            <a:r>
              <a:rPr lang="en-US" sz="1000" dirty="0" err="1">
                <a:solidFill>
                  <a:schemeClr val="bg1"/>
                </a:solidFill>
                <a:latin typeface="Lato"/>
              </a:rPr>
              <a:t>Kaur</a:t>
            </a:r>
          </a:p>
        </p:txBody>
      </p:sp>
      <p:sp>
        <p:nvSpPr>
          <p:cNvPr id="13" name="TextBox 12">
            <a:extLst>
              <a:ext uri="{B98E238D-02B9-49B1-BA3D-96C0FF08135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EB45942-9F86-4952-823D-E703AA82B598}"/>
              </a:ext>
            </a:extLst>
          </p:cNvPr>
          <p:cNvSpPr txBox="1"/>
          <p:nvPr/>
        </p:nvSpPr>
        <p:spPr>
          <a:xfrm>
            <a:off x="387934" y="2295525"/>
            <a:ext cx="1905000" cy="918000"/>
          </a:xfrm>
          <a:prstGeom prst="rect">
            <a:avLst/>
          </a:prstGeom>
        </p:spPr>
        <p:txBody>
          <a:bodyPr vert="horz" lIns="95250" tIns="47625" rIns="95250" bIns="47625" rtlCol="0" anchor="t">
            <a:spAutoFit/>
          </a:bodyPr>
          <a:lstStyle/>
          <a:p>
            <a:pPr>
              <a:defRPr lang="en-US" sz="1400" dirty="0"/>
            </a:pPr>
            <a:r>
              <a:rPr lang="en-US" b="1" dirty="0">
                <a:solidFill>
                  <a:schemeClr val="bg1"/>
                </a:solidFill>
                <a:latin typeface="+mj-lt"/>
              </a:rPr>
              <a:t>Submitted By </a:t>
            </a:r>
            <a:r>
              <a:rPr lang="en-US" dirty="0">
                <a:solidFill>
                  <a:schemeClr val="bg1"/>
                </a:solidFill>
              </a:rPr>
              <a:t>:</a:t>
            </a:r>
          </a:p>
          <a:p>
            <a:pPr algn="l" rtl="0">
              <a:lnSpc>
                <a:spcPct val="100000"/>
              </a:lnSpc>
              <a:spcBef>
                <a:spcPts val="0"/>
              </a:spcBef>
              <a:spcAft>
                <a:spcPts val="0"/>
              </a:spcAft>
              <a:defRPr lang="en-US" sz="1400" dirty="0"/>
            </a:pPr>
            <a:r>
              <a:rPr lang="en-US" sz="1000" dirty="0">
                <a:solidFill>
                  <a:schemeClr val="bg1"/>
                </a:solidFill>
                <a:latin typeface="Calibri"/>
              </a:rPr>
              <a:t>Bharat (22BAI70174)</a:t>
            </a:r>
          </a:p>
          <a:p>
            <a:pPr algn="l" rtl="0">
              <a:lnSpc>
                <a:spcPct val="100000"/>
              </a:lnSpc>
              <a:spcBef>
                <a:spcPts val="0"/>
              </a:spcBef>
              <a:spcAft>
                <a:spcPts val="0"/>
              </a:spcAft>
              <a:defRPr lang="en-US" sz="1400" dirty="0"/>
            </a:pPr>
            <a:r>
              <a:rPr lang="en-US" sz="1000" dirty="0">
                <a:solidFill>
                  <a:schemeClr val="bg1"/>
                </a:solidFill>
                <a:latin typeface="Calibri"/>
              </a:rPr>
              <a:t>Mudit Singh (22BAI70171)</a:t>
            </a:r>
          </a:p>
          <a:p>
            <a:pPr algn="l" rtl="0">
              <a:lnSpc>
                <a:spcPct val="100000"/>
              </a:lnSpc>
              <a:spcBef>
                <a:spcPts val="0"/>
              </a:spcBef>
              <a:spcAft>
                <a:spcPts val="0"/>
              </a:spcAft>
              <a:defRPr lang="en-US" sz="1400" dirty="0"/>
            </a:pPr>
            <a:r>
              <a:rPr lang="en-US" sz="1000" dirty="0">
                <a:solidFill>
                  <a:schemeClr val="bg1"/>
                </a:solidFill>
                <a:latin typeface="Calibri"/>
              </a:rPr>
              <a:t>Neeraj Singh (22BAI70136)</a:t>
            </a:r>
          </a:p>
          <a:p>
            <a:pPr algn="l" rtl="0">
              <a:lnSpc>
                <a:spcPct val="100000"/>
              </a:lnSpc>
              <a:spcBef>
                <a:spcPts val="0"/>
              </a:spcBef>
              <a:spcAft>
                <a:spcPts val="0"/>
              </a:spcAft>
              <a:defRPr lang="en-US" sz="1400" dirty="0"/>
            </a:pPr>
            <a:r>
              <a:rPr lang="en-US" sz="1000" dirty="0" err="1">
                <a:solidFill>
                  <a:schemeClr val="bg1"/>
                </a:solidFill>
                <a:latin typeface="Calibri"/>
              </a:rPr>
              <a:t>Arun</a:t>
            </a:r>
            <a:r>
              <a:rPr lang="en-US" sz="1000" dirty="0">
                <a:solidFill>
                  <a:schemeClr val="bg1"/>
                </a:solidFill>
                <a:latin typeface="Calibri"/>
              </a:rPr>
              <a:t> (22BAI70116)</a:t>
            </a:r>
          </a:p>
        </p:txBody>
      </p:sp>
    </p:spTree>
    <p:extLst>
      <p:ext uri="{A1B42023-21BA-42C9-A4E6-CBEAEA77760F}">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grpSp>
        <p:nvGrpSpPr>
          <p:cNvPr id="2" name="object 2">
            <a:extLst>
              <a:ext uri="{8954D248-D364-44A9-BD31-84512D9D251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44C2120-A8BF-4837-8E7A-A7B2DB6FD52A}"/>
              </a:ext>
            </a:extLst>
          </p:cNvPr>
          <p:cNvGrpSpPr/>
          <p:nvPr/>
        </p:nvGrpSpPr>
        <p:grpSpPr>
          <a:xfrm>
            <a:off x="3417244" y="0"/>
            <a:ext cx="2437765" cy="1732280"/>
            <a:chOff x="3417244" y="0"/>
            <a:chExt cx="2437765" cy="1732280"/>
          </a:xfrm>
        </p:grpSpPr>
        <p:sp>
          <p:nvSpPr>
            <p:cNvPr id="3" name="object 3">
              <a:extLst>
                <a:ext uri="{B326CDF7-9DCF-44B9-8F0F-F32285136DB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5BB46EE-7E86-47CE-9B3B-994861F09B54}"/>
                </a:ext>
              </a:extLst>
            </p:cNvPr>
            <p:cNvSpPr/>
            <p:nvPr/>
          </p:nvSpPr>
          <p:spPr>
            <a:xfrm>
              <a:off x="3589794" y="0"/>
              <a:ext cx="2265045" cy="1635124"/>
            </a:xfrm>
            <a:custGeom>
              <a:avLst/>
              <a:gdLst/>
              <a:ahLst/>
              <a:cxnLst/>
              <a:rect l="0" t="0" r="r" b="b"/>
              <a:pathLst>
                <a:path w="2265045" h="1635125">
                  <a:moveTo>
                    <a:pt x="943076" y="1015911"/>
                  </a:moveTo>
                  <a:lnTo>
                    <a:pt x="557822" y="629856"/>
                  </a:lnTo>
                  <a:lnTo>
                    <a:pt x="0" y="1187678"/>
                  </a:lnTo>
                  <a:lnTo>
                    <a:pt x="385267" y="1573733"/>
                  </a:lnTo>
                  <a:lnTo>
                    <a:pt x="943076" y="1015911"/>
                  </a:lnTo>
                  <a:close/>
                </a:path>
                <a:path w="2265045" h="1635125">
                  <a:moveTo>
                    <a:pt x="2264892" y="173570"/>
                  </a:moveTo>
                  <a:lnTo>
                    <a:pt x="2091334" y="0"/>
                  </a:lnTo>
                  <a:lnTo>
                    <a:pt x="1223213" y="0"/>
                  </a:lnTo>
                  <a:lnTo>
                    <a:pt x="622693" y="600532"/>
                  </a:lnTo>
                  <a:lnTo>
                    <a:pt x="1657273" y="1635112"/>
                  </a:lnTo>
                  <a:lnTo>
                    <a:pt x="2264892" y="1027493"/>
                  </a:lnTo>
                  <a:lnTo>
                    <a:pt x="2264892" y="173570"/>
                  </a:lnTo>
                  <a:close/>
                </a:path>
              </a:pathLst>
            </a:custGeom>
            <a:solidFill>
              <a:srgbClr val="6FB0D9"/>
            </a:solidFill>
          </p:spPr>
          <p:txBody>
            <a:bodyPr vert="horz" wrap="square" lIns="0" tIns="0" rIns="0" bIns="0" rtlCol="0"/>
            <a:lstStyle/>
            <a:p>
              <a:endParaRPr lang="en-US" dirty="0"/>
            </a:p>
          </p:txBody>
        </p:sp>
        <p:sp>
          <p:nvSpPr>
            <p:cNvPr id="4" name="object 4">
              <a:extLst>
                <a:ext uri="{F46B0B74-CA8D-4EA6-AF00-898BA585FB2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EB06392-887A-46A4-96C5-0A5E5636F44D}"/>
                </a:ext>
              </a:extLst>
            </p:cNvPr>
            <p:cNvSpPr/>
            <p:nvPr/>
          </p:nvSpPr>
          <p:spPr>
            <a:xfrm>
              <a:off x="3417244" y="458088"/>
              <a:ext cx="761365" cy="761365"/>
            </a:xfrm>
            <a:custGeom>
              <a:avLst/>
              <a:gdLst/>
              <a:ahLst/>
              <a:cxnLst/>
              <a:rect l="0" t="0" r="r" b="b"/>
              <a:pathLst>
                <a:path w="761364" h="761365">
                  <a:moveTo>
                    <a:pt x="203061" y="760879"/>
                  </a:moveTo>
                  <a:lnTo>
                    <a:pt x="0" y="557817"/>
                  </a:lnTo>
                  <a:lnTo>
                    <a:pt x="557817" y="0"/>
                  </a:lnTo>
                  <a:lnTo>
                    <a:pt x="760878" y="202259"/>
                  </a:lnTo>
                  <a:lnTo>
                    <a:pt x="203061" y="760879"/>
                  </a:lnTo>
                  <a:close/>
                </a:path>
              </a:pathLst>
            </a:custGeom>
            <a:solidFill>
              <a:srgbClr val="484B67"/>
            </a:solidFill>
          </p:spPr>
          <p:txBody>
            <a:bodyPr vert="horz" wrap="square" lIns="0" tIns="0" rIns="0" bIns="0" rtlCol="0"/>
            <a:lstStyle/>
            <a:p>
              <a:endParaRPr lang="en-US" dirty="0"/>
            </a:p>
          </p:txBody>
        </p:sp>
        <p:sp>
          <p:nvSpPr>
            <p:cNvPr id="5" name="object 5">
              <a:extLst>
                <a:ext uri="{835ED942-A71A-469D-BF67-913E0345495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E331324-250F-49C5-B637-4B1ED7AA1F1A}"/>
                </a:ext>
              </a:extLst>
            </p:cNvPr>
            <p:cNvSpPr/>
            <p:nvPr/>
          </p:nvSpPr>
          <p:spPr>
            <a:xfrm>
              <a:off x="5296848" y="1112528"/>
              <a:ext cx="558165" cy="619760"/>
            </a:xfrm>
            <a:custGeom>
              <a:avLst/>
              <a:gdLst/>
              <a:ahLst/>
              <a:cxnLst/>
              <a:rect l="0" t="0" r="r" b="b"/>
              <a:pathLst>
                <a:path w="558164" h="619760">
                  <a:moveTo>
                    <a:pt x="62082" y="619436"/>
                  </a:moveTo>
                  <a:lnTo>
                    <a:pt x="0" y="557353"/>
                  </a:lnTo>
                  <a:lnTo>
                    <a:pt x="557850" y="0"/>
                  </a:lnTo>
                  <a:lnTo>
                    <a:pt x="557850" y="123226"/>
                  </a:lnTo>
                  <a:lnTo>
                    <a:pt x="62082" y="619436"/>
                  </a:lnTo>
                  <a:close/>
                </a:path>
              </a:pathLst>
            </a:custGeom>
            <a:solidFill>
              <a:srgbClr val="6FB0D9"/>
            </a:solidFill>
          </p:spPr>
          <p:txBody>
            <a:bodyPr vert="horz" wrap="square" lIns="0" tIns="0" rIns="0" bIns="0" rtlCol="0"/>
            <a:lstStyle/>
            <a:p>
              <a:endParaRPr lang="en-US" dirty="0"/>
            </a:p>
          </p:txBody>
        </p:sp>
      </p:grpSp>
      <p:grpSp>
        <p:nvGrpSpPr>
          <p:cNvPr id="6" name="object 6">
            <a:extLst>
              <a:ext uri="{63D2537C-7966-427C-B8A4-2A65EC6F8A7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87274A6-489C-4DD6-B054-8297BAB35713}"/>
              </a:ext>
            </a:extLst>
          </p:cNvPr>
          <p:cNvGrpSpPr/>
          <p:nvPr/>
        </p:nvGrpSpPr>
        <p:grpSpPr>
          <a:xfrm>
            <a:off x="0" y="1299739"/>
            <a:ext cx="1482725" cy="1980564"/>
            <a:chOff x="0" y="1299739"/>
            <a:chExt cx="1482725" cy="1980564"/>
          </a:xfrm>
        </p:grpSpPr>
        <p:sp>
          <p:nvSpPr>
            <p:cNvPr id="7" name="object 7">
              <a:extLst>
                <a:ext uri="{6C8A0156-2B27-4128-8E2A-A7259AC9FD5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2718FD6-FE7F-4734-A62C-CE5C3D3D80AF}"/>
                </a:ext>
              </a:extLst>
            </p:cNvPr>
            <p:cNvSpPr/>
            <p:nvPr/>
          </p:nvSpPr>
          <p:spPr>
            <a:xfrm>
              <a:off x="0" y="2178920"/>
              <a:ext cx="1482725" cy="1101725"/>
            </a:xfrm>
            <a:custGeom>
              <a:avLst/>
              <a:gdLst/>
              <a:ahLst/>
              <a:cxnLst/>
              <a:rect l="0" t="0" r="r" b="b"/>
              <a:pathLst>
                <a:path w="1482725" h="1101725">
                  <a:moveTo>
                    <a:pt x="1415317" y="1101237"/>
                  </a:moveTo>
                  <a:lnTo>
                    <a:pt x="0" y="1101237"/>
                  </a:lnTo>
                  <a:lnTo>
                    <a:pt x="0" y="447587"/>
                  </a:lnTo>
                  <a:lnTo>
                    <a:pt x="447760" y="0"/>
                  </a:lnTo>
                  <a:lnTo>
                    <a:pt x="1482345" y="1034183"/>
                  </a:lnTo>
                  <a:lnTo>
                    <a:pt x="1415317" y="1101237"/>
                  </a:lnTo>
                  <a:close/>
                </a:path>
              </a:pathLst>
            </a:custGeom>
            <a:solidFill>
              <a:srgbClr val="484B67"/>
            </a:solidFill>
          </p:spPr>
          <p:txBody>
            <a:bodyPr vert="horz" wrap="square" lIns="0" tIns="0" rIns="0" bIns="0" rtlCol="0"/>
            <a:lstStyle/>
            <a:p>
              <a:endParaRPr lang="en-US" dirty="0"/>
            </a:p>
          </p:txBody>
        </p:sp>
        <p:sp>
          <p:nvSpPr>
            <p:cNvPr id="8" name="object 8">
              <a:extLst>
                <a:ext uri="{4F020ACE-452A-47C4-B8AC-512C8276907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F686842-4C4F-4778-AE35-0FCD02551BE6}"/>
                </a:ext>
              </a:extLst>
            </p:cNvPr>
            <p:cNvSpPr/>
            <p:nvPr/>
          </p:nvSpPr>
          <p:spPr>
            <a:xfrm>
              <a:off x="0" y="1299739"/>
              <a:ext cx="621029" cy="1241424"/>
            </a:xfrm>
            <a:custGeom>
              <a:avLst/>
              <a:gdLst/>
              <a:ahLst/>
              <a:cxnLst/>
              <a:rect l="0" t="0" r="r" b="b"/>
              <a:pathLst>
                <a:path w="621030" h="1241425">
                  <a:moveTo>
                    <a:pt x="0" y="1240848"/>
                  </a:moveTo>
                  <a:lnTo>
                    <a:pt x="0" y="0"/>
                  </a:lnTo>
                  <a:lnTo>
                    <a:pt x="620423" y="620423"/>
                  </a:lnTo>
                  <a:lnTo>
                    <a:pt x="0" y="1240848"/>
                  </a:lnTo>
                  <a:close/>
                </a:path>
              </a:pathLst>
            </a:custGeom>
            <a:solidFill>
              <a:srgbClr val="6FB0D9"/>
            </a:solidFill>
          </p:spPr>
          <p:txBody>
            <a:bodyPr vert="horz" wrap="square" lIns="0" tIns="0" rIns="0" bIns="0" rtlCol="0"/>
            <a:lstStyle/>
            <a:p>
              <a:endParaRPr lang="en-US" dirty="0"/>
            </a:p>
          </p:txBody>
        </p:sp>
      </p:grpSp>
      <p:sp>
        <p:nvSpPr>
          <p:cNvPr id="9" name="object 9">
            <a:extLst>
              <a:ext uri="{3ABB4619-EFC4-49B9-BEA9-CBE7B3FA2AD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3F1D4F9-826D-4C0E-8658-F2102F8C560B}"/>
              </a:ext>
            </a:extLst>
          </p:cNvPr>
          <p:cNvSpPr>
            <a:spLocks noGrp="1"/>
          </p:cNvSpPr>
          <p:nvPr>
            <p:ph type="title"/>
          </p:nvPr>
        </p:nvSpPr>
        <p:spPr>
          <a:xfrm>
            <a:off x="294589" y="712622"/>
            <a:ext cx="2796540" cy="573890"/>
          </a:xfrm>
          <a:prstGeom prst="rect">
            <a:avLst/>
          </a:prstGeom>
        </p:spPr>
        <p:txBody>
          <a:bodyPr vert="horz" wrap="square" lIns="0" tIns="12700" rIns="0" bIns="0" rtlCol="0">
            <a:spAutoFit/>
          </a:bodyPr>
          <a:lstStyle/>
          <a:p>
            <a:pPr marL="12700">
              <a:lnSpc>
                <a:spcPct val="100000"/>
              </a:lnSpc>
              <a:spcBef>
                <a:spcPts val="100"/>
              </a:spcBef>
            </a:pPr>
            <a:r>
              <a:rPr lang="en-US" sz="1200" spc="5" dirty="0"/>
              <a:t>KEY FEATURES OF DEPARTMENT STORE PRODUCT AND INVOICE MANAGEMENT</a:t>
            </a:r>
          </a:p>
          <a:p>
            <a:pPr marL="12700">
              <a:lnSpc>
                <a:spcPct val="100000"/>
              </a:lnSpc>
              <a:spcBef>
                <a:spcPts val="100"/>
              </a:spcBef>
            </a:pPr>
            <a:endParaRPr lang="en-US" sz="1200" spc="5" dirty="0"/>
          </a:p>
        </p:txBody>
      </p:sp>
      <p:sp>
        <p:nvSpPr>
          <p:cNvPr id="10" name="object 10">
            <a:extLst>
              <a:ext uri="{3C31F1CE-8865-45AD-80E8-FEFEB6DAD22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637494E-FDF5-4F2A-AE5D-3BB3ABF78609}"/>
              </a:ext>
            </a:extLst>
          </p:cNvPr>
          <p:cNvSpPr txBox="1"/>
          <p:nvPr/>
        </p:nvSpPr>
        <p:spPr>
          <a:xfrm>
            <a:off x="762876" y="1256718"/>
            <a:ext cx="2421007" cy="1247422"/>
          </a:xfrm>
          <a:prstGeom prst="rect">
            <a:avLst/>
          </a:prstGeom>
        </p:spPr>
        <p:txBody>
          <a:bodyPr vert="horz" wrap="square" lIns="0" tIns="11430" rIns="0" bIns="0" rtlCol="0">
            <a:spAutoFit/>
          </a:bodyPr>
          <a:lstStyle/>
          <a:p>
            <a:pPr marL="12700" marR="5080" indent="155575" algn="l">
              <a:lnSpc>
                <a:spcPct val="104000"/>
              </a:lnSpc>
              <a:spcBef>
                <a:spcPts val="90"/>
              </a:spcBef>
            </a:pPr>
            <a:r>
              <a:rPr lang="en-US" sz="1200" b="1" u="none" dirty="0">
                <a:solidFill>
                  <a:schemeClr val="bg1"/>
                </a:solidFill>
                <a:latin typeface="+mj-lt"/>
              </a:rPr>
              <a:t>Inventory management:</a:t>
            </a:r>
            <a:r>
              <a:rPr lang="en-US" sz="1200" b="0" dirty="0">
                <a:solidFill>
                  <a:schemeClr val="bg1"/>
                </a:solidFill>
                <a:latin typeface="+mj-lt"/>
              </a:rPr>
              <a:t> </a:t>
            </a:r>
            <a:r>
              <a:rPr lang="en-US" sz="1100" b="0" dirty="0">
                <a:solidFill>
                  <a:schemeClr val="bg1"/>
                </a:solidFill>
                <a:latin typeface="+mj-lt"/>
              </a:rPr>
              <a:t>The inventory management feature of the Department  Product Store and Invoice Management project aims to provide an efficient and  accurate system for managing inventory levels and tracking product availability.</a:t>
            </a:r>
          </a:p>
        </p:txBody>
      </p:sp>
      <p:sp>
        <p:nvSpPr>
          <p:cNvPr id="11" name="object 11">
            <a:extLst>
              <a:ext uri="{149AFF1E-8143-4901-841B-6569C963714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47EFE43-346D-4BF6-B4D2-59E4EA6020DB}"/>
              </a:ext>
            </a:extLst>
          </p:cNvPr>
          <p:cNvSpPr/>
          <p:nvPr/>
        </p:nvSpPr>
        <p:spPr>
          <a:xfrm>
            <a:off x="1586493" y="1132133"/>
            <a:ext cx="1299209" cy="29209"/>
          </a:xfrm>
          <a:custGeom>
            <a:avLst/>
            <a:gdLst/>
            <a:ahLst/>
            <a:cxnLst/>
            <a:rect l="0" t="0" r="r" b="b"/>
            <a:pathLst>
              <a:path w="1299210" h="29209">
                <a:moveTo>
                  <a:pt x="1298765" y="0"/>
                </a:moveTo>
                <a:lnTo>
                  <a:pt x="0" y="0"/>
                </a:lnTo>
                <a:lnTo>
                  <a:pt x="0" y="28714"/>
                </a:lnTo>
                <a:lnTo>
                  <a:pt x="1298765" y="28714"/>
                </a:lnTo>
                <a:lnTo>
                  <a:pt x="1298765" y="0"/>
                </a:lnTo>
                <a:close/>
              </a:path>
            </a:pathLst>
          </a:custGeom>
          <a:solidFill>
            <a:srgbClr val="6FB0D9"/>
          </a:solidFill>
        </p:spPr>
        <p:txBody>
          <a:bodyPr vert="horz" wrap="square" lIns="0" tIns="0" rIns="0" bIns="0" rtlCol="0"/>
          <a:lstStyle/>
          <a:p>
            <a:endParaRPr lang="en-US" dirty="0"/>
          </a:p>
        </p:txBody>
      </p:sp>
      <p:pic>
        <p:nvPicPr>
          <p:cNvPr id="12" name="object 12">
            <a:extLst>
              <a:ext uri="{23316546-31D1-4A2D-B42E-E11FC3B64BC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4E3E433-AA7B-46DB-8242-26A69C981BD3}"/>
              </a:ext>
            </a:extLst>
          </p:cNvPr>
          <p:cNvPicPr/>
          <p:nvPr/>
        </p:nvPicPr>
        <p:blipFill>
          <a:blip r:embed="rId2"/>
          <a:stretch>
            <a:fillRect/>
          </a:stretch>
        </p:blipFill>
        <p:spPr>
          <a:xfrm>
            <a:off x="3553469" y="1064064"/>
            <a:ext cx="2040547" cy="2040554"/>
          </a:xfrm>
          <a:prstGeom prst="rect">
            <a:avLst/>
          </a:prstGeom>
          <a:noFill/>
        </p:spPr>
      </p:pic>
    </p:spTree>
    <p:extLst>
      <p:ext uri="{A35B0A84-FB6C-4DAF-9449-14A7E5AB0CBC}">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grpSp>
        <p:nvGrpSpPr>
          <p:cNvPr id="2" name="object 2">
            <a:extLst>
              <a:ext uri="{6A7C231A-6518-47B0-87A2-DD8C0C52A76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78D9FD4-5ADB-48D8-9E1A-4C8275C5CFA7}"/>
              </a:ext>
            </a:extLst>
          </p:cNvPr>
          <p:cNvGrpSpPr/>
          <p:nvPr/>
        </p:nvGrpSpPr>
        <p:grpSpPr>
          <a:xfrm>
            <a:off x="3417244" y="0"/>
            <a:ext cx="2437765" cy="1732280"/>
            <a:chOff x="3417244" y="0"/>
            <a:chExt cx="2437765" cy="1732280"/>
          </a:xfrm>
        </p:grpSpPr>
        <p:sp>
          <p:nvSpPr>
            <p:cNvPr id="3" name="object 3">
              <a:extLst>
                <a:ext uri="{7A0E08AE-074B-43FC-A7F0-8FB4C085967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7A3AAEA-5E1D-452C-A3AF-21431346D247}"/>
                </a:ext>
              </a:extLst>
            </p:cNvPr>
            <p:cNvSpPr/>
            <p:nvPr/>
          </p:nvSpPr>
          <p:spPr>
            <a:xfrm>
              <a:off x="3589794" y="0"/>
              <a:ext cx="2265045" cy="1635124"/>
            </a:xfrm>
            <a:custGeom>
              <a:avLst/>
              <a:gdLst/>
              <a:ahLst/>
              <a:cxnLst/>
              <a:rect l="0" t="0" r="r" b="b"/>
              <a:pathLst>
                <a:path w="2265045" h="1635125">
                  <a:moveTo>
                    <a:pt x="943076" y="1015911"/>
                  </a:moveTo>
                  <a:lnTo>
                    <a:pt x="557822" y="629856"/>
                  </a:lnTo>
                  <a:lnTo>
                    <a:pt x="0" y="1187678"/>
                  </a:lnTo>
                  <a:lnTo>
                    <a:pt x="385267" y="1573733"/>
                  </a:lnTo>
                  <a:lnTo>
                    <a:pt x="943076" y="1015911"/>
                  </a:lnTo>
                  <a:close/>
                </a:path>
                <a:path w="2265045" h="1635125">
                  <a:moveTo>
                    <a:pt x="2264892" y="173570"/>
                  </a:moveTo>
                  <a:lnTo>
                    <a:pt x="2091334" y="0"/>
                  </a:lnTo>
                  <a:lnTo>
                    <a:pt x="1223213" y="0"/>
                  </a:lnTo>
                  <a:lnTo>
                    <a:pt x="622693" y="600532"/>
                  </a:lnTo>
                  <a:lnTo>
                    <a:pt x="1657273" y="1635112"/>
                  </a:lnTo>
                  <a:lnTo>
                    <a:pt x="2264892" y="1027493"/>
                  </a:lnTo>
                  <a:lnTo>
                    <a:pt x="2264892" y="173570"/>
                  </a:lnTo>
                  <a:close/>
                </a:path>
              </a:pathLst>
            </a:custGeom>
            <a:solidFill>
              <a:srgbClr val="6FB0D9"/>
            </a:solidFill>
          </p:spPr>
          <p:txBody>
            <a:bodyPr vert="horz" wrap="square" lIns="0" tIns="0" rIns="0" bIns="0" rtlCol="0"/>
            <a:lstStyle/>
            <a:p>
              <a:endParaRPr lang="en-US" dirty="0"/>
            </a:p>
          </p:txBody>
        </p:sp>
        <p:sp>
          <p:nvSpPr>
            <p:cNvPr id="4" name="object 4">
              <a:extLst>
                <a:ext uri="{92C8622C-82F1-42AC-9A43-9927D891712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6CD9776-7A71-400F-A4BD-C3C30A81D276}"/>
                </a:ext>
              </a:extLst>
            </p:cNvPr>
            <p:cNvSpPr/>
            <p:nvPr/>
          </p:nvSpPr>
          <p:spPr>
            <a:xfrm>
              <a:off x="3417244" y="458088"/>
              <a:ext cx="761365" cy="761365"/>
            </a:xfrm>
            <a:custGeom>
              <a:avLst/>
              <a:gdLst/>
              <a:ahLst/>
              <a:cxnLst/>
              <a:rect l="0" t="0" r="r" b="b"/>
              <a:pathLst>
                <a:path w="761364" h="761365">
                  <a:moveTo>
                    <a:pt x="203061" y="760879"/>
                  </a:moveTo>
                  <a:lnTo>
                    <a:pt x="0" y="557817"/>
                  </a:lnTo>
                  <a:lnTo>
                    <a:pt x="557817" y="0"/>
                  </a:lnTo>
                  <a:lnTo>
                    <a:pt x="760878" y="202259"/>
                  </a:lnTo>
                  <a:lnTo>
                    <a:pt x="203061" y="760879"/>
                  </a:lnTo>
                  <a:close/>
                </a:path>
              </a:pathLst>
            </a:custGeom>
            <a:solidFill>
              <a:srgbClr val="484B67"/>
            </a:solidFill>
          </p:spPr>
          <p:txBody>
            <a:bodyPr vert="horz" wrap="square" lIns="0" tIns="0" rIns="0" bIns="0" rtlCol="0"/>
            <a:lstStyle/>
            <a:p>
              <a:endParaRPr lang="en-US" dirty="0"/>
            </a:p>
          </p:txBody>
        </p:sp>
        <p:sp>
          <p:nvSpPr>
            <p:cNvPr id="5" name="object 5">
              <a:extLst>
                <a:ext uri="{992F4B52-5DD7-4B5D-95EE-3CC466F8F7E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C70CC5E-A8B5-461E-93F3-8DE19D9780EA}"/>
                </a:ext>
              </a:extLst>
            </p:cNvPr>
            <p:cNvSpPr/>
            <p:nvPr/>
          </p:nvSpPr>
          <p:spPr>
            <a:xfrm>
              <a:off x="5296848" y="1112528"/>
              <a:ext cx="558165" cy="619760"/>
            </a:xfrm>
            <a:custGeom>
              <a:avLst/>
              <a:gdLst/>
              <a:ahLst/>
              <a:cxnLst/>
              <a:rect l="0" t="0" r="r" b="b"/>
              <a:pathLst>
                <a:path w="558164" h="619760">
                  <a:moveTo>
                    <a:pt x="62082" y="619436"/>
                  </a:moveTo>
                  <a:lnTo>
                    <a:pt x="0" y="557353"/>
                  </a:lnTo>
                  <a:lnTo>
                    <a:pt x="557850" y="0"/>
                  </a:lnTo>
                  <a:lnTo>
                    <a:pt x="557850" y="123226"/>
                  </a:lnTo>
                  <a:lnTo>
                    <a:pt x="62082" y="619436"/>
                  </a:lnTo>
                  <a:close/>
                </a:path>
              </a:pathLst>
            </a:custGeom>
            <a:solidFill>
              <a:srgbClr val="6FB0D9"/>
            </a:solidFill>
          </p:spPr>
          <p:txBody>
            <a:bodyPr vert="horz" wrap="square" lIns="0" tIns="0" rIns="0" bIns="0" rtlCol="0"/>
            <a:lstStyle/>
            <a:p>
              <a:endParaRPr lang="en-US" dirty="0"/>
            </a:p>
          </p:txBody>
        </p:sp>
      </p:grpSp>
      <p:grpSp>
        <p:nvGrpSpPr>
          <p:cNvPr id="6" name="object 6">
            <a:extLst>
              <a:ext uri="{575989B2-AD3D-4E38-9BA8-3B512B28BF9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4538EC1-3E96-46C9-8AFA-5FEE8AF8A3A5}"/>
              </a:ext>
            </a:extLst>
          </p:cNvPr>
          <p:cNvGrpSpPr/>
          <p:nvPr/>
        </p:nvGrpSpPr>
        <p:grpSpPr>
          <a:xfrm>
            <a:off x="0" y="1299739"/>
            <a:ext cx="1482725" cy="1980564"/>
            <a:chOff x="0" y="1299739"/>
            <a:chExt cx="1482725" cy="1980564"/>
          </a:xfrm>
        </p:grpSpPr>
        <p:sp>
          <p:nvSpPr>
            <p:cNvPr id="7" name="object 7">
              <a:extLst>
                <a:ext uri="{EC1F06DC-6A77-4646-9DF1-11DF32F2821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765E4E7-6972-435D-9E8E-3E0E17AEBDB8}"/>
                </a:ext>
              </a:extLst>
            </p:cNvPr>
            <p:cNvSpPr/>
            <p:nvPr/>
          </p:nvSpPr>
          <p:spPr>
            <a:xfrm>
              <a:off x="0" y="2178920"/>
              <a:ext cx="1482725" cy="1101725"/>
            </a:xfrm>
            <a:custGeom>
              <a:avLst/>
              <a:gdLst/>
              <a:ahLst/>
              <a:cxnLst/>
              <a:rect l="0" t="0" r="r" b="b"/>
              <a:pathLst>
                <a:path w="1482725" h="1101725">
                  <a:moveTo>
                    <a:pt x="1415317" y="1101237"/>
                  </a:moveTo>
                  <a:lnTo>
                    <a:pt x="0" y="1101237"/>
                  </a:lnTo>
                  <a:lnTo>
                    <a:pt x="0" y="447587"/>
                  </a:lnTo>
                  <a:lnTo>
                    <a:pt x="447760" y="0"/>
                  </a:lnTo>
                  <a:lnTo>
                    <a:pt x="1482345" y="1034183"/>
                  </a:lnTo>
                  <a:lnTo>
                    <a:pt x="1415317" y="1101237"/>
                  </a:lnTo>
                  <a:close/>
                </a:path>
              </a:pathLst>
            </a:custGeom>
            <a:solidFill>
              <a:srgbClr val="484B67"/>
            </a:solidFill>
          </p:spPr>
          <p:txBody>
            <a:bodyPr vert="horz" wrap="square" lIns="0" tIns="0" rIns="0" bIns="0" rtlCol="0"/>
            <a:lstStyle/>
            <a:p>
              <a:endParaRPr lang="en-US" dirty="0"/>
            </a:p>
          </p:txBody>
        </p:sp>
        <p:sp>
          <p:nvSpPr>
            <p:cNvPr id="8" name="object 8">
              <a:extLst>
                <a:ext uri="{4AEE9EF0-54A1-4C20-B048-8505B031085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C972B23-A2F2-44A2-B86F-DF97FDD345FB}"/>
                </a:ext>
              </a:extLst>
            </p:cNvPr>
            <p:cNvSpPr/>
            <p:nvPr/>
          </p:nvSpPr>
          <p:spPr>
            <a:xfrm>
              <a:off x="0" y="1299739"/>
              <a:ext cx="621029" cy="1241424"/>
            </a:xfrm>
            <a:custGeom>
              <a:avLst/>
              <a:gdLst/>
              <a:ahLst/>
              <a:cxnLst/>
              <a:rect l="0" t="0" r="r" b="b"/>
              <a:pathLst>
                <a:path w="621030" h="1241425">
                  <a:moveTo>
                    <a:pt x="0" y="1240848"/>
                  </a:moveTo>
                  <a:lnTo>
                    <a:pt x="0" y="0"/>
                  </a:lnTo>
                  <a:lnTo>
                    <a:pt x="620423" y="620423"/>
                  </a:lnTo>
                  <a:lnTo>
                    <a:pt x="0" y="1240848"/>
                  </a:lnTo>
                  <a:close/>
                </a:path>
              </a:pathLst>
            </a:custGeom>
            <a:solidFill>
              <a:srgbClr val="6FB0D9"/>
            </a:solidFill>
          </p:spPr>
          <p:txBody>
            <a:bodyPr vert="horz" wrap="square" lIns="0" tIns="0" rIns="0" bIns="0" rtlCol="0"/>
            <a:lstStyle/>
            <a:p>
              <a:endParaRPr lang="en-US" dirty="0"/>
            </a:p>
          </p:txBody>
        </p:sp>
      </p:grpSp>
      <p:sp>
        <p:nvSpPr>
          <p:cNvPr id="9" name="object 9">
            <a:extLst>
              <a:ext uri="{9A68E354-3CC5-42AC-84B2-D302B333486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95EBC89-1192-47B7-BFCF-42CE49789628}"/>
              </a:ext>
            </a:extLst>
          </p:cNvPr>
          <p:cNvSpPr>
            <a:spLocks noGrp="1"/>
          </p:cNvSpPr>
          <p:nvPr>
            <p:ph type="title"/>
          </p:nvPr>
        </p:nvSpPr>
        <p:spPr>
          <a:xfrm>
            <a:off x="294589" y="712622"/>
            <a:ext cx="2796540" cy="573890"/>
          </a:xfrm>
          <a:prstGeom prst="rect">
            <a:avLst/>
          </a:prstGeom>
        </p:spPr>
        <p:txBody>
          <a:bodyPr vert="horz" wrap="square" lIns="0" tIns="12700" rIns="0" bIns="0" rtlCol="0">
            <a:spAutoFit/>
          </a:bodyPr>
          <a:lstStyle/>
          <a:p>
            <a:pPr marL="12700">
              <a:lnSpc>
                <a:spcPct val="100000"/>
              </a:lnSpc>
              <a:spcBef>
                <a:spcPts val="100"/>
              </a:spcBef>
            </a:pPr>
            <a:r>
              <a:rPr lang="en-US" sz="1200" spc="5" dirty="0"/>
              <a:t>KEY FEATURES OF DEPARTMENT STORE PRODUCT AND INVOICE MANAGEMENT</a:t>
            </a:r>
          </a:p>
          <a:p>
            <a:pPr marL="12700">
              <a:lnSpc>
                <a:spcPct val="100000"/>
              </a:lnSpc>
              <a:spcBef>
                <a:spcPts val="100"/>
              </a:spcBef>
            </a:pPr>
            <a:endParaRPr lang="en-US" sz="1200" spc="5" dirty="0"/>
          </a:p>
        </p:txBody>
      </p:sp>
      <p:sp>
        <p:nvSpPr>
          <p:cNvPr id="10" name="object 10">
            <a:extLst>
              <a:ext uri="{C8E58D9D-217A-4F13-BD08-F6B7DB4EFAA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368D0A0-33C3-4EA2-81D3-079CBAFFDD93}"/>
              </a:ext>
            </a:extLst>
          </p:cNvPr>
          <p:cNvSpPr txBox="1"/>
          <p:nvPr/>
        </p:nvSpPr>
        <p:spPr>
          <a:xfrm>
            <a:off x="692229" y="1234611"/>
            <a:ext cx="2421007" cy="1151149"/>
          </a:xfrm>
          <a:prstGeom prst="rect">
            <a:avLst/>
          </a:prstGeom>
        </p:spPr>
        <p:txBody>
          <a:bodyPr vert="horz" wrap="square" lIns="0" tIns="11430" rIns="0" bIns="0" rtlCol="0">
            <a:spAutoFit/>
          </a:bodyPr>
          <a:lstStyle/>
          <a:p>
            <a:pPr marL="12700" marR="5080" indent="155575">
              <a:lnSpc>
                <a:spcPct val="104000"/>
              </a:lnSpc>
              <a:spcBef>
                <a:spcPts val="90"/>
              </a:spcBef>
            </a:pPr>
            <a:r>
              <a:rPr lang="en-US" sz="1200" b="1" u="none" dirty="0">
                <a:solidFill>
                  <a:schemeClr val="bg1"/>
                </a:solidFill>
                <a:latin typeface="Lato"/>
              </a:rPr>
              <a:t>Sales data analysis: </a:t>
            </a:r>
            <a:r>
              <a:rPr lang="en-US" sz="1000" b="0" u="none" dirty="0">
                <a:solidFill>
                  <a:schemeClr val="bg1"/>
                </a:solidFill>
                <a:latin typeface="Lato"/>
              </a:rPr>
              <a:t>The sales data analysis feature of the Department Product </a:t>
            </a:r>
            <a:r>
              <a:rPr lang="en-US" sz="1000" dirty="0">
                <a:solidFill>
                  <a:schemeClr val="bg1"/>
                </a:solidFill>
                <a:latin typeface="Lato"/>
              </a:rPr>
              <a:t> </a:t>
            </a:r>
            <a:r>
              <a:rPr lang="en-US" sz="1000" b="0" u="none" dirty="0">
                <a:solidFill>
                  <a:schemeClr val="bg1"/>
                </a:solidFill>
                <a:latin typeface="Lato"/>
              </a:rPr>
              <a:t>Store and Invoice Management project aims to provide insights into sales trends and customer behavior, which can be used to inform marketing and sales </a:t>
            </a:r>
            <a:br>
              <a:rPr lang="en-US" sz="1000" b="0" u="none" dirty="0">
                <a:solidFill>
                  <a:schemeClr val="bg1"/>
                </a:solidFill>
                <a:latin typeface="Lato"/>
              </a:rPr>
            </a:br>
            <a:r>
              <a:rPr lang="en-US" sz="1000" b="0" u="none" dirty="0">
                <a:solidFill>
                  <a:schemeClr val="bg1"/>
                </a:solidFill>
                <a:latin typeface="Lato"/>
              </a:rPr>
              <a:t>strategies.</a:t>
            </a:r>
          </a:p>
        </p:txBody>
      </p:sp>
      <p:sp>
        <p:nvSpPr>
          <p:cNvPr id="11" name="object 11">
            <a:extLst>
              <a:ext uri="{E44DE6EE-8C6B-48EA-BEB9-9EF4A53AE4D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264208F-6424-47B2-B746-E5D381CB4B66}"/>
              </a:ext>
            </a:extLst>
          </p:cNvPr>
          <p:cNvSpPr/>
          <p:nvPr/>
        </p:nvSpPr>
        <p:spPr>
          <a:xfrm>
            <a:off x="1583845" y="1130379"/>
            <a:ext cx="1299209" cy="29209"/>
          </a:xfrm>
          <a:custGeom>
            <a:avLst/>
            <a:gdLst/>
            <a:ahLst/>
            <a:cxnLst/>
            <a:rect l="0" t="0" r="r" b="b"/>
            <a:pathLst>
              <a:path w="1299210" h="29209">
                <a:moveTo>
                  <a:pt x="1298765" y="0"/>
                </a:moveTo>
                <a:lnTo>
                  <a:pt x="0" y="0"/>
                </a:lnTo>
                <a:lnTo>
                  <a:pt x="0" y="28714"/>
                </a:lnTo>
                <a:lnTo>
                  <a:pt x="1298765" y="28714"/>
                </a:lnTo>
                <a:lnTo>
                  <a:pt x="1298765" y="0"/>
                </a:lnTo>
                <a:close/>
              </a:path>
            </a:pathLst>
          </a:custGeom>
          <a:solidFill>
            <a:srgbClr val="6FB0D9"/>
          </a:solidFill>
        </p:spPr>
        <p:txBody>
          <a:bodyPr vert="horz" wrap="square" lIns="0" tIns="0" rIns="0" bIns="0" rtlCol="0"/>
          <a:lstStyle/>
          <a:p>
            <a:endParaRPr lang="en-US" dirty="0"/>
          </a:p>
        </p:txBody>
      </p:sp>
      <p:pic>
        <p:nvPicPr>
          <p:cNvPr id="12" name="object 12">
            <a:extLst>
              <a:ext uri="{538261B5-04E1-4E77-9267-E2FBB575FD8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3630FE9-BC44-440D-BF87-B59A91E016F4}"/>
              </a:ext>
            </a:extLst>
          </p:cNvPr>
          <p:cNvPicPr/>
          <p:nvPr/>
        </p:nvPicPr>
        <p:blipFill>
          <a:blip r:embed="rId2"/>
          <a:stretch>
            <a:fillRect/>
          </a:stretch>
        </p:blipFill>
        <p:spPr>
          <a:xfrm>
            <a:off x="3553469" y="1064064"/>
            <a:ext cx="2040547" cy="2040554"/>
          </a:xfrm>
          <a:prstGeom prst="rect">
            <a:avLst/>
          </a:prstGeom>
          <a:noFill/>
        </p:spPr>
      </p:pic>
    </p:spTree>
    <p:extLst>
      <p:ext uri="{00FAC280-995A-425A-963D-A02A88E39C18}">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6">
    <p:spTree>
      <p:nvGrpSpPr>
        <p:cNvPr id="1" name=""/>
        <p:cNvGrpSpPr/>
        <p:nvPr/>
      </p:nvGrpSpPr>
      <p:grpSpPr>
        <a:xfrm>
          <a:off x="0" y="0"/>
          <a:ext cx="0" cy="0"/>
          <a:chOff x="0" y="0"/>
          <a:chExt cx="0" cy="0"/>
        </a:xfrm>
      </p:grpSpPr>
      <p:sp>
        <p:nvSpPr>
          <p:cNvPr id="2" name="object 2">
            <a:extLst>
              <a:ext uri="{5F77902E-0B35-4AB3-956F-1B7EEAD2AE5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F672FB6-0B36-41A2-9984-52B237DD08C0}"/>
              </a:ext>
            </a:extLst>
          </p:cNvPr>
          <p:cNvSpPr>
            <a:spLocks noGrp="1"/>
          </p:cNvSpPr>
          <p:nvPr>
            <p:ph type="title"/>
          </p:nvPr>
        </p:nvSpPr>
        <p:spPr>
          <a:xfrm>
            <a:off x="2071487" y="70818"/>
            <a:ext cx="1721485" cy="357505"/>
          </a:xfrm>
          <a:prstGeom prst="rect">
            <a:avLst/>
          </a:prstGeom>
        </p:spPr>
        <p:txBody>
          <a:bodyPr vert="horz" wrap="square" lIns="0" tIns="15875" rIns="0" bIns="0" rtlCol="0">
            <a:spAutoFit/>
          </a:bodyPr>
          <a:lstStyle/>
          <a:p>
            <a:pPr marL="12700">
              <a:lnSpc>
                <a:spcPct val="100000"/>
              </a:lnSpc>
              <a:spcBef>
                <a:spcPts val="125"/>
              </a:spcBef>
            </a:pPr>
            <a:r>
              <a:rPr lang="en-US" spc="25" dirty="0"/>
              <a:t>Flow</a:t>
            </a:r>
            <a:r>
              <a:rPr lang="en-US" spc="-75" dirty="0"/>
              <a:t> </a:t>
            </a:r>
            <a:r>
              <a:rPr lang="en-US" spc="50" dirty="0"/>
              <a:t>Diagram</a:t>
            </a:r>
          </a:p>
        </p:txBody>
      </p:sp>
      <p:sp>
        <p:nvSpPr>
          <p:cNvPr id="3" name="AutoShape 2" descr="data:image/png;base64,iVBORw0KGgoAAAANSUhEUgAAA5oAAAKHCAYAAADgyjd6AAAAAXNSR0IArs4c6QAAIABJREFUeF7svYeXXNd1r/m7qao6R6DRjURkEIEAxCAmZSprWbb8bL317PGbNbNm/iwvr2Vbz2PPPNmyJT9KlESRFClmRCLnRu7cXfGGM2vve2+hAIEEGqzqrvArrXY3uu8995zvnKb7q73PPpYxxoAvEiABEiABEiABEiABEiABEiABEqgTAYuiWSeSbIYESIAESIAESIAESIAESIAESEAJUDS5EEiABEiABEiABEiABEiABEiABOpKgKJZV5xsjARIgARIgARIgARIgARIgARIgKLJNUACJEACJEACJEACJEACJEACJFBXAhTNuuJkYyRAAiRAAiRAAiRAAiRAAiRAAhRNrgESIAESIAESIAESIAESIAESIIG6EqBo1hUnGyMBEiABEiABEiABEiABEiABEqBocg2QAAmQAAmQAAmQAAmQAAmQAAnUlQBFs6442RgJkAAJkAAJkAAJkAAJkAAJkABFk2uABEiABEiABEiABEiABEiABEigrgQomnXFycZIgARIgARIgARIgARIgARIgAQomlwDJEACJEACJEACJEACJEACJEACdSVA0awrTjZGAiRAAiRAAiRAAiRAAiRAAiRA0eQaIAESIAESIAESIAESIAESIAESqCsBimZdcbIxEiABEiABEiABEiABEiABEiABiibXAAmQAAmQAAmQAAmQAAmQAAmQQF0JUDTripONkQAJkAAJkAAJkAAJkAAJkAAJUDS5BkiABEiABEiABEiABEiABEiABOpKgKJZV5xsjARIgARIgARIgARIgARIgARIgKLJNUACJEACJEACJEACJEACJEACJFBXAhTNuuJkYyRAAiRAAiRAAiRAAiRAAiRAAhRNrgESIAESIAESIAESIAESIAESIIG6EqBo1hUnGyMBEiABEiABEiABEiABEiABEqBocg2QAAmQAAmQAAmQAAmQAAmQAAnUlQBFs6442RgJkAAJkAAJkAAJkAAJkAAJkABFk2uABEiABEiABEiABEiABEiABEigrgQomnXFycZIgARIgARIgARIgARIgARIgAQomlwDJEACJEACJEACJEACJEACJEACdSVA0awrTjZGAiRAAiRAAiRAAiRAAiRAAiRA0eQaIAESIAESIAESIAESIAESIAESqCsBimZdcbIxEiABEiABEiABEiABEiABEiABiibXAAmQAAmQAAmQAAmQAAmQAAmQQF0JUDTripONkQAJkAAJkAAJkAAJkAAJkAAJUDS5BkiABEiABEiABEiABEiABEiABOpKgKJZV5xsjARIgARIgARIgARIgARIgARIgKLJNUACJEACJEACJEACJEACJEACJFBXAhTNuuJkYySwPAJhGKJcLqNSqVRvNMYsrxFeTQIkQAIkQAIk8EcEXNdFV1cX5DNfJEACK0+AornyzPlEEqgSKJVKmJ6eRqFQoGhyXZAACZAACZBAHQl4noeRkRH09fXBsqw6tsymSIAEHoUARfNRKPEaEmgAAYlcFotF3L59W6OamUwGjuPokxjVbABwNkkCJEACJNC2BEQkU5mMokgzheT/l46OjmJwcBC2bbft2DkwEmhWAhTNZp0Z9qvtCdSKZhAE6O/vR09PD0Wz7WeeAyQBEiABEqg3gVrR9H0fc3NzkM/Dw8MYGBiovpFb7+eyPRIggU8nQNHk6iCBVSJQK5qyV1PecZX0njSquUrd4mNJgARIgARIoCUJpNlAkiUk21IkqknRbMmpZKfbhABFs00mksNoPQIUzdabM/aYBEiABEig+QnUiubQ0BAjms0/ZexhmxKgaLbpxHJYzU/g00ST+0iaf+7YQxIgARIggeYiUJs6Wyuaki3E1Nnmmiv2pnMIUDQ7Z6450iYjsLyIpoFlLBgYwDKAsSD/q/23Du/+nz3oe8u5P7lWm7nveY/0/GX0p3Z6HuVZD3x+0sjD7q/+vIaPjBDC9xHG+uBnP/799/Qn6YH25VPm6lPHV4WY9GXZ98v45d7HvL9mvTxwPT5if2rvfez5WMbaW85afpT+PNLYP+N385Hu/4zfzeXc/+DfBWkhXguP/Lt0/9wv93fxnvvr97u03P7X/3cxBfHg/24//Hf57n/XH2XtPdJabrX/v/CI/93Q1WrH/3+xoqmzs6hUyhigaDbZXz/sTicRoGh20mxzrE1FQERTjjWRqrNSIU/Sex68R1MkM0r+9L97xuan/kFUK0o1I77/+pW8/4+fVSOu9/9B+oD+1/v+h7X3MFb1vn+5z2vu6+9KQrr8ltffz3v/vb/mD5ure/54f8B/Iep9/6O098A3PR7we/JpfJdz/8P6s7y5i3tUe89K37/c5zXy+oexfdDa+yx2D7v+j39+7+/S8vvzee//7N/FR+lPbQsPm6uqP8OgXK5gZnoa5YqPAS0GNMj6B031FxA70ykEKJqdMtMcZ9MReHTRjGAbEcy7ktl0g2GHSIAESIAESGC1CRjN80kimqlojlA0V3te+PyOJUDR7Nip58BXmwBFc7VngM8nARIgARJoKwIUzbaaTg6m9QlQNFt/DjmCFiVA0WzRiWO3SYAESIAEmpMARbM554W96lgCFM2OnXoOfLUJUDRXewb4fBIgARIggbYiQNFsq+nkYFqfAEWz9eeQI2hRAhTNFp04dpsESIAESKA5CVA0m3Ne2KuOJUDR7Nip58BXmwBFc7VngM8nARIgARJoKwIUzbaaTg6m9QlQNFt/DjmCFiVA0WzRiWO3SYAESIAEmpMARbM554W96lgCFM2OnXoOfLUJUDRXewb4fBIgARIggbYiQNFsq+nkYFqfAEWz9eeQI2hRAhTNFp04drs5CBiDIAzhuq72R36fojCEZduAZQFRpF/LNbZj69ehfG3ZcBwbUSTn7RnIkfR6PxB/rWfWWrBsK2lT2pF/27CkXWP0s7QVRhEc+b7cZ1n6/buHyieH3evxt0Z/HiXXh5FBFCV9SfprpL/SvlwdRfEY0j4l7TcHePaCBJqYAEWziSeHXetEAhTNTpx1jrkpCFA0m2Ia2IkWJSC/P4Hvw8tkqmImoinfFwH0fR+2bcNxXVgqmpZKplihCJ9KoYphrHPxMe+xE0obsdvFspnaaPVqlUZ5FvQZck31/oSn3KvPq7FF6Z8+q6Z9J70mipJnpU+5d2JUoPkiARL4bAIUTa4QEmgqAhTNppoOdqaTCFA0O2m2OdZGENAIpuPAJJHMxYUFnD9/HmfPnsWVq1c12rl5yxPYs28vtjyxRWXQdVwVxzT6KF9rNDQRPRFHEcRUHuW6e8U0iTpqNDT5OpXRxFVTuUyjm0YimCaC4zixyCb3artRfJOtP1PLvSu4SaRW+0rRbMQSYpvtRoCi2W4zyvG0OAGKZotPILvfugQomq07d+x5cxBIRTMKApTKZRw5fBjvvvuudm5gYABBFGJufh4HDh3El770JRVPx3Y0lVbFUiTPQiyW8j/5I9UYjVKm0cxUNOV7hUIBV65cwYYNG9DX26f3BEGgz0tTeKVdeYlkilzq10lKrabuOjUiK6m0GmWNo6v6fJHPB+ClaDbHmmMvmpwARbPJJ4jd6zQCFM1Om3GOt2kIUDSbZirYkRYkIHHA0Pc1ShgZg2uTk/jd736neydf/tKXVDTL5TIiGPQN9KOrq0t/lvEy8DyvGrGU70marfw+ZjIZJZGm3Yo0ikBKFFRSb0+dOoX33nsPL7/8MjZu3KjPTiVS921KOm0Ui2oatVRRNZGKrQit/CwIEzm1HZhA0mmhfRXhlL6lUU0V3nTPaZJu24JTxS6TwMoRoGiuHGs+iQQegQBF8xEg8RISaAQBimYjqLLNTiGgezElQihFfozB+bNn8dabb6pgfv0b38BAf38cKXRE+oAzZ8/g8OHDGtlcs2YNPNdT4bt16xbOnDmDsbExjVRevXpV/z07O6uSuX79euzbt0+jmW+++SaOHDmCbdu2aRtPPvkkdu/arVHN02dO4+yZs8gX8tWfSXvSxtTUFD755BP09fWhWCji6uRV7bu0s2fHLkxOTqrEFotFjI+PY9euXVg7NgZP9pdKKi/TZjtlWXOcn5cARfPzEuT9JFBXAhTNuuJkYyTw6AQomo/OileSwP0EtKCORA6lAJBl4faNGyqC169fx/PPP4+nDhxAd0+PRhP9MMC5c+fwd3/3d/j2t7+tEUmJbBZLRRXHP/zhD3j22WdV6KSNbDaLdevWaZRRhPO5557D0NAQ3nrrLW3nqaee0n+LEMrn999/Xz96enrQ29uLmzdvanRUpPbQwUO4fec2fvKTn6BUKqkIDw4Oaj+vXbuGnVu26XO7u7s1knrnzh3s2LEDX//61zG2bh3CIND9m7q/ky8SIIHPJkDR5AohgaYiQNFsqulgZzqJAEWzk2abY603Afn9kWif7M9Mjy45d/YsfvOb3+DGjRsqinv37cO27duwZmxMpfJv//Zvkcvl8OMf/1gFcXFxEb/4xS8wNzen8in7LyWi+dJLL2HLli1auKdcKatASkrrhx9+qHtA/+Iv/gIjIyOaNivFh6QNed7XvvY1DA0O4cLFC3jttdf0Gd985ZtYXFpUyRXB/N73vocd23fgytUr+Md/+AcUF/P4sz/7M+w/cACVSgWv/fKXuHTpEr7zne/gyT17dM+mFiiiaNZ7CbG9diRA0WzHWeWYWpgARbOFJ49db20CFM3Wnj/2fnUJSCEgla/kbEvpjaSjijSKcIoUnjl3VlNRv/Xd72iUUKKOEpX80z/9U01blbTZn//857rf8uWXXsaxY8fwm9/+RqVRopGbN2+uRhIlyin3yx7NH/7wh3qNiKZEQH/1q1/hBz/4AQ4cOKBptPl8Hq+++qpGRCWCKqL4L//yL9qeXJf+7v/7z36G0lIBf/Pf/7uKrEQ8Txw/rv144YUXNGVX94EydXZ1Fxuf3joEKJqtM1fsaUcQoGh2xDRzkM1IgKLZjLPCPrUKAa3OKpIp6bNaQTY5hzI+ClOjladPn8Zvfvtb9Pb34cf/9ccqc3//93+v8ilRS9kXefLkSXz5y1/Grp27UCgWqt+TfZWSBiuC+oVDX0BPb4+m2Ypo/uVf/iXWjK5RkfzVa7/SiKZELyUtVqRSCv/Mz8/r/k6JYErf/vEnP8HBgwc1wpnJZrAwv4D/8T9+goztaoS1t79f23v/3Xf1OdKnvXv3wnbduBJtUpm2VeaH/SSBVSFA0VwV7HwoCXwaAYom1wYJrBIBiuYqgedj24aA7tOUlxwNIseKJOm0KqCApqL+7o038P4H7+G//dVfY9OmTfjZz/4NR48cxTe/9U2cOn0anuPiT/7kT9DV3a3RSNdxUCoVcf3GDfz+92/j7Jkz+M53vo3nvvg8jh49ird//3v8zf/2NxgcGkTZr+CN11/Hb3/7Or75rW9h+/ZtiMJIj0zJZnPa1uDQEK5fu4Z/+Md/wDNPP6PXiQqLaP78P/4DJozwF3/5l5rSKxHNDz/4ACdOnNB9prt374abyehxJ1Kx9oHnnrTNbHIgJFAHAhTNOkBkEyRQPwIUzfqxZEsksCwCFM1l4eLFJHAPgfTMS/mmRBCXFhexuLQEx7arx44s5fN44403MD83h//2V3+FkdFRnDl1StNlVezKZbz04ota7KcSBFhaWoJfqVSrvF6dnMSbb7yh+zVf+dY3ce7MWd17+d3vfAdj4+PIZjK4fPkyfv3aa9j8xBM4dOiQHqMSyy+04FBPby+uXL6Ef/qn/6ca0fQynp7v+W8//amm+0pEU0RXigG99+671eq4UnRIm2LlWa5+Eng0AhTNR+PEq0hghQhQNFcINB9DAvcToGhyTZDA4xMQudQzKsMQYRRpUZ4P3n8f09PT+n1Jk9WzKQHd73jw0CFkRS4LBbz99tua7rpnzx587/vfx9q1a5EvFHD08GFNpRXhk5d8lmqwz33xi9izdy9mpqa0eqwcdSLptyKW27Zvx8WLF/GHd97R58m+UXl+d1eXFvOR+6bu3MG//vSnmgor1WRdz9NqtrJHU679sx/9SNN0y6WSpubKUSjPv/CCFjOykigtq84+/lrhnR1EgKLZQZPNobYCAYpmK8wS+9iWBCiabTmtHNQKERDRFKkT0ZSX7Mm8eOGCHj9yZ2pKBW7Txo3Yt3+/Fu4R8ZT0WkmPFSn953/+Z90H+cKLL1YL7ty5dUvTY6X6bGQMxtet06NM1m/cqGmw8qwzZ89q1FFkUYr17Ny5UyOgt2/dUkG8fOWKXjsxMYG98uzxcUxPTanEbti4Edu2btWzNSVN9tjx49pPaSeXzcIPAo2QStVcSfNdv2EDbMvS69N04BXCy8eQQGsSoGi25ryx121LgKLZtlPLgTU7AYpms88Q+9fMBJLdmbovM02j1eqsEgGUCrTJ/k2JBKqMWpZKmwjpb379a0xOTuL73/8+Nm7ejMD39dxLuVcEU3d4SlGfMFTJk5cepyIRVImkJmBEdCX1VfeHSrGe9PmyZzTOnr1bFTdpW56V7erStgOpnJukxcq10n46Fvks7VfKZXiZjKYE80UCJPAQAhRNLhESaCoCFM2mmg52ppMIUDQ7abY51kYQSOUvlTM97iQRzzQCKBFMkTlJqb02OYnr16/r8SESRfzKV76C7t7eWCgd5x5hFWmsCmTSeZXbtABRktIqoimSKD+T56ggihTWHLtS2ycpUJTJ5RAGgUZSRVz1rMzknEz5d+ynFizLRhjG1zGi2YgVxDbbjgBFs+2mlANqbQIUzdaeP/a+hQlQNFt48tj1liGgImjbOHrkCH7/1lvabynu8/Szz2LNmjUqiWkkkTLXMtPKjpLAgwlQNLkySKCpCFA0m2o62JlOIkDR7KTZ5lhXi0BaNOjO7du4efOmVncdW7sWvX19dyOHEoFM0l9Xq598LgmQQB0IUDTrAJFNkED9CFA068eSLZHAsghQNJeFixeTwGMRqN3LKemqktZqJSm2mgYraanyWT6S8zcf60G8iQRIYPUJUDRXfw7YAxKoIUDR5HIggVUiQNFcJfB8bEcRkOI+sgdS9zymeymTAkHVvZSyTzJJoe0oOBwsCbQbAYpmu80ox9PiBCiaLT6B7H7rEqBotu7cseetRUB+1+TFPZitNW/sLQksmwBFc9nIeAMJNJIARbORdNk2CXwGAYomlwcJkAAJkAAJ1JEARbOOMNkUCXx+AhTNz8+QLZDAYxGgaD4WNt5EAiRAAiRAAg8mQNHky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XTUCxgLkQ16Wkf8DWBYM5Ovk37AQJZfU9vMB39I7pInP+4qfbhAiqjZX22z6tXzWD5M8Nuly2nPtR/qP9JrP2zneTwKtSoCi2aozx363KQGKZptOLIfV/AQoms0/R+xhGxAwTiyaNeamsih+Jg6aiFzqoqmUiorKTeqmqc0ZC6Et90ljtaJac031QemN6YPvSm18LxBZBgFCFU65yk6lssZlU8mUnz3spTJa7e/DrubPSaANCVA023BSOaRWJkDRbOXZY99bmgBFs6Wnj51vAQKxczkqhvdrYSqW8n3bAHYYwTL6r2RkUax7emFicFVhvV80a/993/2qkPdGT1PRjK3wAWZ437eMyG1qoZ/BnaLZAouSXWwsAYpmY/mydRJYJgGK5jKB8XISqBcBima9SLIdEngwAfG10HIQ2TVJqfell6q/GQMrChPRrGlLb0tFsdYJa76nl9//79r+fMa11bTemtDqg4ZiG0TOw/NiKZr8Teh4AhTNjl8CBNBcBCiazTUf7E0HEaBodtBkc6irQkBEMxLR1FTX+CUyVpuGGqeaGkRWqKmsta/aeGP6E6cmrbV2n+SDEmVTBY2fkDy/1mONBStKQpVJF9Nn3hNxhYFtSYT1s18UzYcR4s/bngBFs+2nmANsLQIUzdaaL/a2jQhQNNtoMjmUpiVgkOzRTAWx1iWTr41lEDohglQ0E+kTtbs/udW9vxbQo+6JfGDQU/aA2rITNNn3CVSfmQQ5BawDA8+ED61BRNFs2mXIjq0UAYrmSpHmc0jgkQhQNB8JEy8igfoToGjWnylbJIH7CZjQhlUND8a1Zq00wil/lOq+zDjUqfsgqy8TFwuS/Z2JgMqVrrZVU8XWACaM93BquzXR07vbL2v3aMpD4mdqxDVK+mPFhYeqVybtiIRq205cnVZGEMlNspvUvrdEEEWT67/jCVA0O34JEEBzEaBoNtd8sDcdRICi2UGTzaGuHoEgLehjqUiqPCaiJp2KdH+mgS3Cp5YXH31i5NgR2dspMmfLvbFgWnpv/L10a6a2l+znFNmMZTECRGLFQaP4O5brAVYsmiq4KpdScVY6ZWAFSXqsXCP36P0GcAGTlfTe+D55RlWWa8hSNFdvmfHJTUKAotkkE8FukED6Hm717VwiIQESWEkCFM2VpM1ndSwBY8sOR01JFVELpUCQiJ4FhLaFMIloepEN21gIjIFvQgQmhB8GCKNIr5F7IhPBL5WTKKhEFuV7Rq9RDdWApkigDdu1YduORh1t+Z5tw3NcOLZdFUUHFnosT53VkXssK66AG9096iQOwUYwTpAcg3L3qJb7ZZOi2bGrnANPCVA0uRZIoKkIMKLZVNPBznQSAYpmJ802x9pIAg/YdqmPU5m0XFRgUAoDlAMf5SiEH4QoI0QpClAMy6iEIcJIJNNCOQpQCn2UIh+FcgkVP4CPCEEk0mlQKBZgIiAIA0RRqGmsYRjvrJQIqAUbjuMgk/Xgilg6IpvyAXheBq7jwXZseJ6HnGVh1O6CZzvIui4ytoOc46LLjr/O2g4820XWstBtG2RcEVUHURiq9Er76at63maaCtxI4GybBJqVAEWzWWeG/epQAhTNDp14Dnv1CVA0V38O2IP6EFDRSwu71lpfzfdqDhiJU0uTPYiSOJreHFdxlehg3Eh87EjSR0ncUjeAAAAgAElEQVQl1XviNFP5FNgSrTR6fIlUlpVopQ8DHyEqiTBen1/EdLmI+UIexUoJvokSeQxVKiu+j0oUYimKUDYSvRSpjBCITYodWnGBnihJqJXIpPRCIpm64zPZVKlHbErkUsam3447Lt/RdNokZTe+Ir7WNUA2MrFUuh4yjous4yHrpKIpX3vIGYN+A/R19WCobxADvb3ozWaRtT10WY5k1mqrXhgiI9Jbe5xL2kd9bMw1smxllv4vLUEk0dT4Va2SVHOuaE3d3IR/fMZoHHF9aKWi+iw1tkICn02AoskVQgJNRYCi2VTTwc50EgGKZifNdvuONZXM1Dk+faSxkcU7EkUlY2k0emNc1Ea/ZwKIMkrKqYgmwljoTBhpSqrucTSAb1so2kAlDFAIfeRDHwt+CXPlIhYqRcyVlrBYKeF6oYjZSgXFclnl0HbkgJI42lmrVVG6lfNe1fqj4aRHmlTl+v5zSx7y77Tgj/pZctxK2pXq57Q+UeJ8dmTghhEytov+XDdGewcwlOvGYKYbI5luDHR1oTeTxaBtYcA2cF0XruXo3lAlLSm56YZSSfe1HYSOE6f6KogIlokFP5X82DVlXqTmbY186hzpzN2FaIXQnF++SGC1CVA0V3sG+HwSuIcARZMLggRWiQBFc5XA87F1JfCooimVWyON8on0SBAsKa4jFXrkLMnE/OIooeyhjCOVgQ34FlA2oaa/5v0y5otLWCiVsVSpYG5pCYvlAvJRBUUTIi8pr0EFxaASp8naLkI5SzMpoqP6dF+11roCaUBjEk3VgK5WvTXIRDYyxkKvRDThoieTRXcmgx7PQk/GQm+uC0PdvRjIdGOoqwc9bhbdtoeM5cCOInhypIpWRkqKDenhoiKkSXi2WmXXgbEkanyvlNd6Z/w2gUjqw8/5bAAaNkkC9xKgaHJFkEBTEaBoNtV0sDOdRICi2Umz3b5jfWTRFBGRFEsTJ4+KaMbVVmtFMy50IxVe5UzLsgVMhWXcqRRwMz+PyflpTBUWMF/Oo1D0da+lFOqRMjmyj1JSYCuI4GQ9WF6yf1GOHtG81XgOwjDUiF8rvSQduKLHpwCOCGdoYIcRPMtBxthwknzd0IkQ2oGm5Pa5GQxnurGuawCj2V6s7e7D2t5BDPX0YcTy0KOin+T5yudqJaH4qBZBFolC1h7XkkSCU/HU6K4UxTURHEk15osEVpsARXO1Z4DPJ4F7CFA0uSBIYJUIUDRXCTwfW1cCjyqaeiyIysjdozkkUVNExmhl2Hh3ZikyWPB9zJYKuLO4gCuLM7hWmMdUZQnTfgEly8AXN9XKrHFlV3Gm0MTSKdG/9EgSjQBGgJNsIUyLrLdaRFOkWyK72n8ZXiJ4EuZ0rTQp1qBiGwROpFmsmQjoimx0G0c/+u2MRjdFNCdyfdjQ1Yv+vj70dXXFRYc0SVZENk5q1l2myd7SqocmK0fTjDXhNnZ4T0Sz5siYui4wNkYCyyFA0VwOLV5LAg0nQNFsOGI+gAQeTICiyZXRDgQ+TTTjaqzJXkvLglMJYQUGkEijY8t5HvAtCwUYBJaLgglwpziPSzdvY3JmHnOFPBbLRRSsCAVEKFkhyk4UFwDS4j/VJFzdy5kkfd5Tk0j2EUqkTcSrthhRq3GPiyfFvU73iD7oX3oEixT5MZburBTBdiILjgipRB4tW/du9toOei0bPV4G48NrsG3dODb1j6DfcpDVCKWJmWmkNNJzRx3Z5an7Y2PWaQ0nLYKk+zsZ0Wy1ddWW/aVotuW0clCtS4Ci2bpzx563OAGKZotPILtfFR9Nd60trpNE3uT7thbwAayKVPCREKOIIpB3DBYtgym/jMn8HK7M3cGNuWlM5YtYCiJUgkCrv1qu7BO0dBunVJWV193CPUkablL8NfWfdGruFrdp7UI1yRbKe/ZKqnTeZ88imHIWaPrSjOGkam4qq3H12xAmDFQqB9ws1nX3Y0v/MLYMrsGGgWEMZ3LIaLw4ggsDDxbcUMPGd8sLp8WC4zzo+IMvElhtAhTN1Z4BPp8E7iFA0eSCIIFVIkDRXCXwfGxdCTwooilrWyudWrZGNeXMxyiUFFkXdtZFCQbXKgVcmp/C4asXcD2/gFk5z9K19IiRilZLtfV+LTZjifQk2whrTlKJkzfvHnmSHBySjC+plSpFhVo5nCnjl8hkTZHXqkjWzGScJhwLocqlniEKhFJMKdkGGyTiKZ8l3OkaC7kQyPohukohhpwcNg6OYItEONesw5psN7phVEhzxtb2IVHpuyYf45cOUjTr+nvFxh6TAEXzMcHxNhJoDAGKZmO4slUSeCgBiuZDEfGCFiDwqXs0a84BEelcshzcQohr0zO4PH0LV2fu4NbSPBZMgJJtoezaKGtd2giOI5IZn5cZhVF81ElcOkhfEuGTvYS2RE7j76SHoyTHpsj34qNUJBr68KNXmhz0I6T+Ju6oQiovPftTBDMVzkQy48imrVVsEcZ7K7OWpR92EAJ+gC7Pw3BvL3aMrsGOkbXY0DOCEa8LGT9EznKrJ5koV50Ups42+QrqnO5RNDtnrjnSliBA0WyJaWIn25EARbMdZ7XzxvRpohlGURyRtC3k83kcWZzFH+bu4PKNG8hXSohsFxUrQkU0Rc629Ny4wmkUwJY6srI3UFxIdFH2ZSZRutRfs4FE8NKo5V3u1f2DyX5GE8dCW3piRBbvicrWiGd8Amn6So8riWX8016e8eDBhe6jtSKEcgxM5MM4gOVIwqykyxp05/NY52Sxe3wj9q/fiicGxtDnuPAkRTflq5VwIz02hS8SWHUCFM1VnwJ2gARqCVA0uR5IYJUIUDRXCTwf+2gEao1NlC8tRlM9+iKNGUqxmTiEZiwxFVtTNgvGYB4GVxdmcP7mNZyev41L5SX4QQDbcVUcQ0mRdVwEURiXkpGomlam1XqmceGbRDKrQpv0XgvdJFVspXN6tVZDTaUyNa17VezRBt9cV6WSXbtJs1ada6VSzh9VlMnw9boaMU2PlrFlo6xEe205o1OORYkvCiXNWQoJAegJDbyyr2d2rusfxBOjY9i/fgvW5fox5HrISJGhyGiRX6n3K28uyHmlruNWM2prNtTGKbbyHL5IoFEEKJqNIst2SeCxCFA0HwsbbyKBz0+Aovn5GbKFBhJIK8motSTRKo2sGS3mI2dXipBI8RlPNwMCvh8hdB34ro1LhTw+vn0dJ+5cw/XColaNNa11fGUD4TZ/03F6sh48isiEemZnj+NgNJvDntEJPL1hK8a9HvQ5DqwwkPcXdF9u/BaB+KQFW85KTcOx2mD42aHW5sfCHjY7AYpms88Q+9dhBCiaHTbhHG7zEKBoNs9csCd/TCCJi+lRGXGE8e5LI2wSCUsiiMY4WpBUCstOlZZwYeo2jt24hguzU1iUYjSeC9+OEElEi6/WIRDJmwnydkKkZ3i6UYQuA/RHNtZ392HP+GbsGt+I9dke9MbhZE2pVeuMT0xN1oj8Kz5qRmLPfJFAwwhQNBuGlg2TwOMQoGg+DjXeQwJ1IEDRrANENtEwAtWApsiDuMHdM0XiFFURTY1s2sgDyIchri/N4ti1izh98xpmoxAV19UTTaRQqUZC00o1Des1G64ngdCEOm+wk4JKJtRjTzw5E7VYxHCmG7smNuHptRuxo28UfV4WGQlc6pmb8dsTgawRddAIuVBScima9ZwjtnUfAYomlwQJNBUBimZTTQc700kEKJqdNNutN9Z7Mh71H+nBjXI4pkQ0LT06o2RZuFEp4pNbV3H8+iVcXZrDghWi7LqIbEfPXpQ0Si0i+1kValoPUdv3OC7IJAWDoIWCNJIdRshYDlwTwfEj9DgeNrld2Dcygb0btmBjzwBykQ03qdoUWkaPV5EFlKFotv2aWfUBUjRXfQrYARKoJUDR5HoggVUiQNFcJfB87CMR0GMxbKPbMx3Zaye2IcVjYKtgBo6NpcjH9cV5HJ26jiPXLuJGYR7lbg8lz4YvZ19atm7Ls/24GqrjtHb110cC1yYXxXs045RZkUWZflkTXi4Lv1JB6Ae6bzPjOHDLZQw7Gewb34znJrZhU3c/+i2pThuXadJguAkh088V0CYLpFmHQdFs1plhvzqUAEWzQyeew159AhTN1Z8D9uDTCUgsKxDLNHKMiJ3s1bQR2DYKNjAX+Th/5xYOXz6Hi4U5PQ8zjxBlz0LgioxKBVlLC8o4oXwtgVCmTbbKmrN0T6bsq4xFUY6eST/HwUpRyFgbfSuAZUKMIoO9fWtwcN0m7B5eixE3i6wUmpVgeKUCK+NoGi5fJNAwAhTNhqFlwyTwOAQomo9DjfeQQB0IUDTrAJFNNIyAHDgiR11IJVFH8iZhIbBslGwbU6GPwzev4KNL53AtP4dSxkFgy8/jqFc17TY5wVKiY9Uqpg3rMRuuJwERTT0fM0mBFamUL9NzSeVzunW36ISIHINuP8KgD2zpGcCh9ZtxYO0GrHFzyErKrJyz6dhJtaB69pRtkUANAYomlwMJNBUBimZTTQc700kEKJqdNNutN9a43qiIpg0LDvzIIA8L14tL+FAk8/YkrpYXUXJFOGw4cpVEMOVcRZOcaWlL+i007ZKi2WprQCKZke7LjN8osOIPKfQj59tUI5oWAgRahdi2JAoaoisMMZ7rxr7RCRwYW4/NPUPIGSBrObBlsy5fJNAoAhTNRpFluyTwWAQomo+FjTeRwOcnQNH8/AzZwuchIH/wx+EqPcGkmtYai4BEtOR/lhT9gY0FE2IWEV478jGOzd3C9aiEpZyDwHF0D6cbGniBQSZEvDfPshA6cSEY32msaGqF3ARFOpR20xmdo9jf47FWv2jMvkcp3CRH0sgbBfGbBHIupg3bpKIpnbC1QpAd+rr/Vq6vRBV4lkFXZDAMB3vWTOC5zbuwuXsQg5YNT96ESOtK1SzfuE5UOmtMsf48v9kdfS9Fs6Onn4NvPgIUzeabE/aoQwhQNDtkoptxmBqRiv+u15TIpCLsXVkTqTCwwgiBY2HJcXBqaQpvXT6Nk3duYsEyqOievTiypUGqKNL9mHJUpiTaJscq6hEoYcIgeWpdiKQFbLVokZ7rGQtYvBc07oemfT5AaurSgRVsRFNWH8GcNfJYp37FabEmrhQsMpmAlPj2H3fGJMeZGEilWpl/O4yQjQz6nAw2rRnHl7Y+iYO5fvTo2ZxybIpMkLam+z1t48CKD2aVm2ve+KjTgNhMZxCgaHbGPHOULUOAotkyU8WOthsBima7zWgLjce4NaIZe8M9IqNnZxpEga/HlFwMlvDq6Y9xbPYW5jQVVqJacSRTCv4YTbFc2ShUKlUimWl6bprmKUdrpKKpDlwv+1qlKdZjRR7h2TLMVK4f4fK6XZIesapHbip7A4QRPFhwLRsZ19PI5o+27MGGbDcqfgFZz4O8BaGp2VpsyklSciPAomjWbXI6rSGKZqfNOMfb5AQomk0+Qexe+xKgaLbv3Db/yNxPr/+a+KIUAyoDuB0U8PtLJ/Hu5HnMZm0sqJS6sCVdNhHNeC/fKopmbUQzjWomEc22EM1HjWhqyvPKr760+JNKpqbZiivK0TgGjhyJExkMWi5e2bQdL27bjR7LRpct1Yh9TcWN3+VwYCyJhcq+YIrmys9imzyRotkmE8lhtAsBima7zCTH0XIEKJotN2Vt02GDJKJZKyb3CUpFjjCxLXx4/Rx+feIDTFk+Fj0HvuuqEOi+TDlf00jEMC4as5KvNKJZrXIrD0/6kAqPSlfN/s2V7F89n3XP9sWHNLzaoqnKmBxrE4WhyqYNG1ljsM528bWnvoCnRjdhyIqQ9X3d96nJzraNyBbZlEq3YVLjtp4U2VZHEKBodsQ0c5CtQ4Ci2TpzxZ62GQGKZptNaIsMJ957F4umCJlslfuj8KYFLDoWPly6idc/+RhX56dQ9BwU3fgcTalCK6IpQtEMoiljiY/euLtHUff+tYloNvvSSrdWxvst4zWl+qiTEr+DIem0mSjCRHcvfnDgOezpHUJ/JdIzWnXiHBuh48DYstc31GJUfJHAsglQNJeNjDeQQCMJUDQbSZdtk8BnEKBocnmsBgEVTTtOnXVkO5yIpuypkxhSFKop+Ihww/Lx6s0LePfcSZStCCVJT/VcBFI+yEiMKrnfSFEgKRqzsqMJwxDyO6THZUiBmVD6bsFxHNiODcu24QeBVr+17XqWIVrZcapEGxPvaTRApVLR8VTKZWSy2Xs686hFg+o9grTqb7oE0nNTa4sTyTW2a8MtlPGVJ3biRzu+gIEgQEYrOQHGsRC6jkbHPYpmvaeoc9qjaHbOXHOkLUGAotkS08ROtiMBimY7zmrzj0lkJLBdjTxVRVMNJdLjTCLHVrH8aPo6/u3KaVyem4bjZVCOQoS2HHeSVJpVA5KolRQDWvnokz7RiPTKuZ2W7gWMy99KHZoIoVqOVMRdYQNuwBLQIj+w4Fd8bT2Xy6JcLsNx7qZAK44HFYRtQH/ubzIV3CrpmuVQLdpkW/AtC11+iF25PvzwqWfwZNcQ+kKpait9txA58qYF4FI0V2DW2vQRFM02nVgOq1UJUDRbdebY75YnQNFs+SlsyQF8mmhGIpKWQZBxMO+X8Orpo3j15mXkLSCTySAMA1iOHVc/vc/dVsEzEUj01Ri4xoYrUcuazZgSYfUl8uq0diSzusDCSNOA08is/LcjkuNkHD1IpvpKI4srHV1+lD2kUqm4EgF9toPe+Ty+unUXvrlrP0YtF24k45M3LOTNAkl55h7NlvyPSzN0mqLZDLPAPpBAlQBFk4uBBFaJAEVzlcB3+GPT1Nk4GpmkzupBExF8Cyg4wMXp63j11DEcKS2hLKmoyX5H23H0DER5pUV45Ov05yuKVjIupdBMGMGFjYzjahptEAYITITQsVc8nbdR40+PDXFdVyO0vu9Dvg6C4F7RXKWoZq1opntl7xFg7ZeNyDjoNjayC4vY1tOPHz73Arb1DCNrJF1WBFNO1BTXZNXZRq2ltm+Xotn2U8wBthYBimZrzRd720YEKJptNJktNBSNaFrO3dTZxAxkj5xUmr0TlPHepZN469JZXHVs+LYTH1mh2bWRps5KwRbdWldT5bWeCapp5qWkxeZsJz4uQ47J0ICXpftKyyZEIazAhBHW9gxg89pxuI6Li7euYTa/CONKP+OSsxIoi+vSSAVUSz/HaaaJ2CTptyrQYs0qPfKvu9epmMteVjvuh4R2hWIo6cZJ4NSRdvRIDxue7Wif00I5csSH7CMVOZbCN77ua437kqb3pl8rS+lD8lkL6pgIG0bXYvOaCVyfvoXJ2zcQpv2X5yTFc+RcSkmBDpL5SYvyaM2nOGColWDlVa+04s8UzXRhSMRSzsoMQvRFBl2FAn7w9HN4Yf1udCNETrBIFWPtGUWzhf6T0lxdpWg213ywNx1PgKLZ8UuAAFaLAEVztch39nMNLFQkBmkBnok0Iqj5sJaFsmvjXGkRv7x0Ah/fuoolPW5C1EyK/8TpmvEeTRNLpsiauFcdkUpUS9oOHINcFGFv9wg25frhZDyULEujl54f4UphFidL01gKK9jTvw4vb3oSoW3h1XMfYXJxVvuohYBEXmyplhuLZkZU07JQMRF826gsZgKgK4DKacGLiyNl/XjvYN6J4LsWXGOhtwKENlDOWHB8oNd4KCHEQhcg5ZX6yyEG4WC0tx/regbheTmUbCDQ/ZVlLNyZxfziAkqeg9teBD8jP4xNWORQhE2isjJGK5S5ic+hDJwIlhPh5Ykd+Nbm/Xj/6mn87sJxzDuSPizPthCq5FrojlydzjkvQilrozuykQstlCIfRc9CLrLh+CHcJK24VnQfdxo/dYdu7bsPYrkR4JsAWc8Blpbw1Sd24c92P4+hKEKXinUs9paJ7s/Oftyu8b5OI0DR7LQZ53ibnABFs8kniN1rXwIUzfad22YemYimRDTl5SBQmYF8ACg7Fo4tzuDfLxzHmcVpVFQ06xmrfDgZJ7IRiQg6AfosC9/duAvPj2/DXCGP6ciH52UwmunCTKmA39++gFO3J7HTHcArW/aj5AL/37kPcGVpBp4UoZV9jBJutGzdeyrRSFuO3nBtVIxBgBDiarnIQi4AKp6FhUx8X59va3Ry3o1QcA2ykYXhso0KQiz2OLAqBsMmBynPM5sN0BVF2ODb2Du2HpvH12M4K3E6G0uw9HzIrGOjNDWH85cu49zcHVztNijaBl2hram+kS1CHB8ZIxFcJxVN2Ch6AWwvwitrtuNPdhzEG6eP47Xrp3AnK/03sCuhyrQNFznJf7ZtTHUZ5LMW+ooGQ6GDkgkx70ToM3GEOPLitwfS/Z4i3/WKcD5oltOjTorwYec8WKUyDvauxf/+9Dcwbix0hfLmRYjIkXM404jyw9cLryCBewhQNLkgSKCpCFA0m2o62JlOIkDR7KTZbp6ximhGGp+UiF2gUiWpqCIZgevg2Mxt/PyTw7hQWsRSztX0zJV8uRIyNBbKjo9uC/jetr04NPYE3j53FKeX7sDO5LBjcAJPT2zFVGkJr585goF8hG/sPIAlD/jX8x/hRn4OGd/ACyTdVTzTQcW1ULHivZtw4lxaieaKkGbluBc9OzTCghvBiyz0lw08Y6OYs7EIX783UpGCNgGmBl1IwLO7YsNTUfQxElo40DeKZ3bvRZhxceXWJK7NzSCPCJ6XxaaBtdi9dgOWFgt468RhnI4WNYI5UJZKv5ZW+pWopEQnRX4lDVdScIMoQtEJ4GZsfHXtNnx390G8cfEU/uP8x1jqsjXymvWhhY8CGZsvZ4UYleGSbTBUMEm/QxSzNnpDWwV31osjvlJQSI6KkUJDKyGaBVNR0XSDAFuCLP7vL30XT9g5dAUGoRWoaAqD1SgwtZLrnM9qEAGKZoPAslkSeDwCFM3H48a7SOBzE6Bofm6EbOBxCMheuUgK5cjewgDGRHIeCGQPYSk0OHZjEr87fRKXwiLm+jOxvKzgS1JSpfxQkAVyJsK3t+7B/rFN+OWxd3B08RbKBtjQNYwf7XgWI929+M9TH8JML+Kre7+AxSzwr+c+ws2FWazL9GJ9/wh63Rxc20YhCnC9OI+rSzMILINsCIy4XRjrH0Z/Tx8c18GC8XEtP4fi1Bx6lwKMdPehZ2IUlYytqbO5RR8X7lzD8a4SClkXGd9CX8VGNgyx1crhSxu3Y2LDBA5PXcGxS+dxp5BX2ctYDsYyvXhx237sGt+E986dxFuTZ7BmYAjb3F7MFpfg9PXA8TwsLMwjPzOLnmwO/QODsDJZBF5ciXWnN4BnNm3DG5di0fRzLiYyvdjQO4xcV5em6ebzS5iZncEtP69Ry6cGJlQ0F4sFYKgXa9xuXK0s4ejSHS0qJIKZFhdq5DTHEU2gLDLpWfDCEOuLFv6PF17Bk91D6A6BMIloUjQbORNt3jZFs80nmMNrNQIUzVabMfa3bQhQNNtmKltrICKavoVyuYiZ4ixmF+axuLiAcqGEfLGMc7dv42p+CbN9WSyM9SHI3HtWY6MH6wQWpLpt4EXIBiG+t3Uvnlq3Ca8d/QMOz1xDyQDrsgP48x3PYGJwBP9+6gOEc0v4ylPPYMYJ8NMzH2C+VMDTG7Zh+8gE/KUC3MBgdHgEMybAry8dxs2ZKWzqGsKhia1YPzKGkgkQFMtANoMrU7cwdf4yNqAbezdvhTfaj5v5BeS8DMazPThy+Tx+On8ON7wIjrExFLjo9w325gbx5e27Ue6y8PqVk7g4M42lKEQh8tFluZrC+uz4NnztwDM4f+cmXj3xPvZu3Y7n12zGfKWEfM7Ckl/CzWvXUJqew9b1mzA6No6poIC8X8JwtgdbnB6M5Xrw6rlj+N3VU3C6svjqjgMY7+rHgkgtIgz19GJuZhofXD6NpaCMr28/gK29IyhI6mzOglWs4OziDN67fQVLS0sa0RTR9DxP02gb9VLRlDI/HlCOAnhhgI0VF//1wIs4OLxOI62hHcJI6iwjmo2ahvZvl6LZ/nPMEbYUAYpmS00XO9tOBCia7TSbDx+LFl15wGVp5dPqj5I/lOKip8lf50l10fhbkvIaF5Cp3VenhXpq0lzlOhGIYqGAvHwsLSGfzyOoBCjOF7GUX8SdwiwWiksoFAoIKz6C0MJcGKKQy6K0dgD59UMIs1IdZ+VelrERSZTNDtAXRvjhln04tHYjXj/yHj6ZvQHkurFjZAJf3vQkFv0y/teFI/CKPr667xnMOSF+dv5DzC0tYnvvKEbsHJZm55CrRHhm1z6MbNqMX0x+hOPnzuC59dvxpSf2YmFhAR9fv4gpv4hKdwb5Shnd+QAvT+zE1tExnLh1FSdvTcJzHLy49UmsjTL4p+tHcbQ0g1AKBIUOegNgf+8wvrx7L24FC/jVpRO4uZRH0TIoRQG64WKwaPDU4Di+9fSLmC0s4n9+8AYO7XoSX16/A5OFOXx88wJuLkwjWixhY/8w9m17EotRGR9OnsVSsYgN2UG8tGEnNg2O4Jfnj+ONiycwMTGBb2w9iNnr13Hu+lXAc7BvwxYM9/Xjg0uncXXmNl7esQ971m3C5fwcPpqdxMydO5iNAtwMKno8ilbzral826iZTvdoBp4UJqogG0XYHGTwoz3P4Lk1G7UYU+RJJWM5roaps42ah7Zvl6LZ9lPMAbYWAYpma80Xe9tGBCiabTSZjzAUEUERxKocaqVR6JEXf1SIxRg9rkKP4ZBKpFLoRau9xqIZ+r5WFpX2SkWRxrwKZaFYxML8vEaqRB6LxaJ+hFGEwPdRLpfhVwKEJSku48LK2ch15dDT1YX+nl7k+gcwbRlcLCzhlmcw259F4K5s6qzUG/VtKVgUYCgC/svmffji+BZM5RdxPSjBcbvQ49hYXFjA0VtXcHLpNtZn+/DK7i9gCaGK5525aaxDDmu7+uHlcujzLRxYsx5jmzbiFzeO4+iZU/j2ri/gwPAGvPPJYbxz5xJ8OZDlWhYAACAASURBVJdS9qnCYFf/Wnxvx1Pot1wcuX4FN/yiztPu0XHsHV6H//fqcbx78xJKYYSM5cJ1LDw5OIqv7tiDueICfn3+GCYX4zNIAwfIBgZDJWD/0Dq8cug5LJQK+NcPfof9O3fj2bVP4O3Lp/CHa2c0vXcIGTyzcQd2bNiMkzcu4/0b51EolTESevja9qdw8ImdePvSSbx9+hieP/AFPDUwjktXruBmYQGRY2N7/wg2rBnDqanrOHXtMp5+Yqcei/LWhU/w9sxl5EsFWI6HwFnZSLWIpqxdSZ2VbbhyduaGkoO/fubLODg4pm8GSLQzRAhPKh03Lrj6CL+tvKRlCVA0W3bq2PH2JEDRbM955ahagABFswUmqY5dFNHUcyhrI5F6NmR8Roj8rPpzx4kPf0xkUqOXxqBSLmNmZgZ37tzBxYsXcev2bfiVCiqVihZ0kQ+JYkqkqjZKJd+X1Mjh4WGMjK7BxPqNGBwawsBgL7KZDDzbheu6MJkMTs5P41fnTuB8aRH5nKvRxZV8iWgGqWiGwJ8/sQ+7+0dw4uolHJ+7iYoteyMjlAIfN0wRizkLu7LD+MHOp1EOA/znmY+0uM4zG3diU/8o5hwb3cbCLssDMg5+dvkITl6+gB/u+yK294zi3w+/g3fy15F1u2BLVC2KcGB0I76/Yx/WdPXgelDBNIyeJZqV41JEZidP4ZPrkwgrIeC6KLkhtvUN4rtb96E7An5z+jBOzs6glPNgsq5WWB0sGRxauwmvHHgWV+du498/ehNP79mPp4Y24pdnj+Cj6SsIPRujJoOXN+7G1rXj+PjqOXw4PYmFoITessFXtu7FC1v34ePLp/H+J0fxtWdewIHRDZjzK5gxEQowGLM9OaYTJ25cwfnJy/iiRGEHBvHaqcP4IH9Dudlyjqq1svOqohlFkGJAVtaDF/ga0fy/Xv4Odnp9yPoBQkcKAkUUzZX8hWu3Z1E0221GOZ4WJ0DRbPEJZPdblwBFs3Xn7nF6nqa8apSyZi+cnkspUUqJYkaRiqNEKRcWFzEzPY35edlDuahRS4niafprEFQ/5B6Jdoooyn67LolO9vfrR09vLwYGBu7+u7tbC85Y2S54nousa8PyQxhfjsdwdD/mkYU7+NnZozibn4XvSDXWla06K4doylEfEtEciIAfbt2HXSNjeP2Tj/Dx4i0s2oBdDNCVyWHRCeFnHOwx/fjh1oOamvzm5VPoHx3G/vXbMDs9hd/PXkRlfgHf69+C/U/uxS+uH8fRc6fxrW0HsGd0A35+4TD+c/Yc7MhFxrhaiEjO5fz+9n1atfZ3Z0/gSrCEfFhBD1ytWDtpl+EHEbJloAyDfBcw4eXwvYkdODC4DkeuXsTr1y7jBiqIMg7sSgVjVgZf3rEfBzZuweGLJ/H6uSP44n6JSG7Eq2cOa1pr6DlYG3p4ef1O7J7YjOPXL+KNa2dwO8ijx3HxyvYDeGHDkzh28SSOfHICL+87hC0Do3jz1DGc9OdQzHnorVjIBsBiWIHt2PjGrkPYMDCE108fxQeLN1AKfa1ma1bWM1XUJSpcsgIVTZSK2N81gv/z+W9iU+TpftzQlaM2I7j6xsrj/Jbxno4nQNHs+CVAAM1FgKLZXPPB3nQQAYpmB012zVAlqiNymEYgZY/g1NQUrl69ips3b6pYStqryKS8JBJZKpX0HomGilSKUMrX2WwWIyMjWL9+PcbGxjA6OoqBoaH450nKbW26rnxfzlgMbQ9BGMAKfGQkTTGMO1jybBzPz+HnF4/i1PwUKpYjsTwAEsnTZF19RWmwNflcTymwk8alAmkvLHx72z5sXzeO108exru3LqHUnUEOnp5rWSgVEbk2DnaP4QfbDsGUK3j/yllMrF+PbWMT+OT0Kbx+8xN0uS7+/IlD2Ll5G169fBQfnjyOlzbvxvO79mnE8D8mj6NQKMM1rgwVa+wufGPHQYwPjuCDS6fw0dVzsHMZWCUfpieL26YMUw7RFTjwHWDRjTACBy8NrMc3t+5Bwa/gjcvncH52CkUE8GwLT4ysxQs79sONfLxz7EOcXriFZ/YexKGBJ/Cr0x/jg6nLCLKOpsg+vXYznt2yG7fmpvHWuRO4HebR1dOFr+44iL2DE3j//HEcO34MTz2xA8/s3odjkxfw5uQZTJsAPVYOuUjOCQ2R9TL46u6DWN8/iDdPHcXH05OaGmx7DsqI19dKvVQ0g0h5WSKUS0t4fmwz/vrgVzAeWLpnM3ItjWhKUm8919RKjZHPaQICFM0mmAR2gQTuEqBocjWQwCoRoGiuEnipfBmGmppqJ2msmrZaE2Wsfp2ktargpZJWqVSL7kg0UlxLy/xYccRGXiKDYRBoGquktUoUshqZXFrSr0UwRSglWpmKpO6/TM40zEhKq+chl8tpymtPTzf6+vpVLCVK2dPTg+7ubj3WwpG0V9nrmUjow8gaEar0j3n9w8wgtC0UXUv3I755/ijem7yIKVvO0XQ0AiZRpkqlDNf1YOwIoYw3EU1V0TpFoCwFGcGJDLrg4MWdB7BlfCPe+eRDfHLtEsKso7LULXsjfTkRFNgwvBZf3L4XmQA4fOo4hnr7cXDnblhBiJuzd9DVlcPo0DAcN4v3Lh/DkaNHMTYwjIM7n8T60XHMF/MolEpwu3K4szSHMxfOoiubw5Pbd2Nt3zDyiwsoLC6iP9eNyQzw9ieHMb20oPIpqajGtuAGEYadLPas34x9E09g3MkhKJdRCCRVNINsrgd3lqbx8dkTuDx1E2HWxf6tu3FobDv+cPYTHLl5EaWsrW8wjPcM4oUte7B3cAzuYgHzpSX4vR4GegfhOFl8fOU43vvoA4wODOH5/V/AxOBazC3MYS6fR3dPHyLLxicXzuLO3Ayefupp9A0O4vD5EzgzeQmBpNhaIYKM87BlUtef20bOB5X1ZGCsAG4xj+8/eQDff+IABoN4vuUondCW80sj2A2sgFvXgbGx5iJA0Wyu+WBvOp4ARbPjlwABrBYBiuZqkY/3iqV7GK3a/ZDSpWS/pIqYpLXW7pVM015rviftSOGecrGoQikft2/fxvT0NObm5qpSKdIp12pxnjDUVFcRUinQI9LY19enHyKVEpmM91OOYnhoSOVDopdS2Ea7GASILEsjl/E3DKIkAqpC/NCX5igm92rAUovWSJXUOQQ4decKfnP6BC6EAXzbhgkjPXJCxNcPKnp9o0RTeMv8eJGFbtvFlnXrMTI4hItXLuPWwizKlkEZIbKWAzcCPNhayGjTxHp4xsLls+c1TXPLxs2YGBtDX9ZDobSEazN3YLoymMsv4sKli4AfYm3vALZv2Izx0bWwM57+7NrULVy8cQ2LxTyGBwexbeMT2Di8Fl2II78f35jEhds3MF8uaqGkCkI4tq3Pdnyjfd7QO4jdQ6MYHRiA25XFol/CbCGPM1cv4cbijBbtQcbF+pF12NQ3hrOTV3B5YQphl6cSnTEWJrJ92DM0gd3D48hkHFyZv4np/Dy6hweVw5GTJ9CdyWFt3wC2r9+E8dExeF4OS6Uybs/M4OLlyyj4ZWzYuhmZnh5M3ryO2zNT+uZAGRFCZ2VToqWasB058bmdlSWsdVz8+NmX8EzvBHqDUN+oCBwLoQN4UUjRfOjvMC94IAGKJhcGCTQVAYpmU00HO9NJBCiaqzfb6dEhIjRaaCc9NkScK5HItOKr7p8MQ41MivBJZVcpyiMRSfmQiKQIpVR6FYkU0ZRr072Y0p5IpYiifKR7KHt7e1Uwh6Qoz8AAurq79WeZbDaW0OTYCemrCKWm3KYVatMCPYn4amQ1ia4+ClUjyYlyQoo0Lh8ijjCoWBFKro3bpQW8evII3pm+hbLrqEjJ2KVvfujrLXJPGsSUduqmLbaFKDKwpaJrZCFnOVocRo4dCWwgcKVYEODYsptS8ngNrMggI8yMhbBS0X2WUjxJfu5EIaLIR9mKYHdnUZQ9iraj4uwEEexKCFeutC1ILV/jydEqiFNMAbjGQja04ImYSxEiy4bv2NqHyJMIXFzMSYTXDY1elzXQcyJh4sivVFmV66RdkWS4cVQ252ThluJosqSU+iJaJtK2MiKtoYVMJZKcUyBj6R7GUhSiIhnQss8xDOFUQuUkKceynENbDqK0EUYmjjg7dpwq6/vwTQTHk7mPqx+v5MvIsTWRbnFFplTEwbUT+IsDz2OTlYXnR5oVIHMbUTRXclra71kUzfabU46opQlQNFt6+tj5ViZA0Vy92VNhS6KVaTVY8QjdOxkEenyIRCAl2igCKSIpHyKSso9SUl0l7TWt9iojkWifiGQaqZSvJUIpEikfg4ODWpRHvu7t64OXycQyKnsvbVslUj4kImm7cpKgdkhFuFwqKSwRTokIqSQ8SJAfQR7ULWWTnIFG/tLIplEhMlrxdUn2EV67gP919SymygU4XlajY3bGrR7tqa5Zp3TZ2pUgwqtybVnwjMibpFFaKsIidxKJk/2HAkhZSTVTGVMY72F1HUlnFumS+rXQ/X4wAcoifU4ciQ2jUCvtisw6oUHWdlU0jQi1bVD0K6jINa4LTyK5sJE1tl4b+IBxHZVykUWRORFxmSs7lGgcIDFlRWzFPxe2UuDIN2F8bI0+S/a9OnBCG2EooiXrQPbeileGKtCe4+r5nZJGKrIshXIiz4nFVBhEJu6/5SDreIDloByGCAKhFb8ZYIkIQ6obx5SFrjCz7265XZFfRBVJeUMgDDHuZPCd3fvx0tgWDPlG3uVQHhTNFZmK9n4IRbO955ejazkCFM2WmzJ2uF0IUDSTmUz+MLgnwiL7s2qkqRp5rElZlT/Y07Ml9Q/oZE/XgyI1qcyJJflBoBHJQCpgyhmUS0vVcyfTPZMSpZSvRTTlQ8QyPTJE9kzKc2UPpUQkJTIpAplGKLvlez09GqHM5nIaaROpVBlJivmk6aFpv6qfk8qz1XM1JfKUpu8mTNI4VFocKPGJu8eZPEQ2q6KZiKLKYhQbo/yxH1kGpSjAxfIifjl5DieuX0HFNihEIZDNaFRM0iA1WBbF1UFFqFKR+by/nyJv0pY8wQ4NXJEiWyJ9BoHwENGSayTqKQKVxFX1szqVjUj6qByMphlr5NO1VQyNI5G1eG+nFRo4RmRU5ibecyrPiDQUamvb8nMrgvZFvs5aGQQm1FI6Iq0ydpX/CLqPVWRTpFGO6pBx1EZ/Zc1Kv0Qr4zUg90okVlhKf6Rf8c9VYqXPEmyNJLorIKw4Oip7amOP1L2NIo2ujFuCrnpZvP9Yz2AVRird8cqRZ7q2/GtlIpq1e5+lT12VAAdHJ/Cn+57GRiuLrJ9E1VU00z2aTJ39vL9HHXs/RbNjp54Db04CFM0VnBcTBohkf1ahCOP7sGRPlfzxJvt1vAws+WO0uxt2NqeVIflqbwIUzWQ/ZE36p8pl+m81qPiPYZE8+QM9lTUVRt+Hm8nEIiZyIBFBiQAm0ll7rqQIpfzRLdFK2TspKa9SkEeilJLqKmIp0cr4kXGqa/r5frGUyKREJSXlVeRSCvLIv1U2ko97wn5NtoxT0VQJqU2fTY01kaNpO8Ifpq7indPHcaswj4JroZL1UFafk/12lqaVSoqqyGm9RFNmMG1LJFZFT2VWooJJAFZEVOQqir8fj+nez2lqryNyJ+nPaWQxrtukbcqHMkj+rc9IPmrHo5Hf5Frb2HFfap6nqzRpR68VEUwbTX6WLoNavVPHt2wdo5dEQ6VP0rak0kqKbFnSZI1BNpRx3Ns/rSwsgprMpezblY/a/qRpzTrWpC9p/xu1NO8/w1WeI1HeXASMwsGfHHgWBwfHMGQkopv0Qt4AsB1EVgTHhPoWAl8ksGwCFM1lI+MNJNBIAhTNRtJN2w5DFG/cgHXjJsLLlxHcvI1oYQlYXIDjlxF1Z2AGemENDsEZ3wBn4yZ469fDHRyM/4jmqy0JUDTjKOQ9eyKTf+v3kiI76TmRaRRQZS4pGCMLQ9JXJeJYSqKPedkrWSioOEpUMi3QI3Ip14mgyoemzBqjkUmRyTRCKemuIpCyX1Kjk729yMneyqTCq0YoPa9aiOf+SKpueUyq2Tbjwq0VzVoXSkUpFbSSbeFGWMQfzp3AexdOY9Y1mLMjRFqQyNFoZiyaIj9R3UQzjQDG7xjcK4G18ieCIoKml9XsF00r4dayT+Oe96tLKn21sllNdb0v4Ffdj5pGBqupqDX7U2v2qqaR1lrGtU2m0hjKGyiJaGr0VrZk2tD9nCKa8lliqyKicYz2bpS0OmdJdFOrH9/3isU3fqVfyxglMtqol/5+JtH59BkZY7DOOHh241a8tHE7Nma74frxG0jGkoiyhpF1X6ul5+1QNBs1P23dLkWzraeXg2s9AhTNRs9ZFGH+gw9R+P078C5cQnZhERk3A7gZRMbSIheR5cNHBZWwgqKxYK9dB2v3HnQ/8zR6dmyF5Xq1WYSN7jHbXyECFM27oGvT6/S7iUhKlDKNTBrL0q9VKotF/RDJlGjkzMxM9biQtBiPREHTSq8ihvKSPY6S7ppKpXwtH7p/cmBAo5OS9ipHhkhUMz2vUmUmEcj0GJG02I/+AZ9GVRN5TaObK7SUlvWY+0Wz9s/5NBKm47WAEgwuzN/Bm+dP4OjUNcxmbRQ9V/d4SkRTKsNaRqJoIpp1EoP7CgvVimdt/z6tAJHOUw0Rka9HSRJNZbM2OppyiCOPcaMirbX9+DT46VM/DUs1OmnHkUqRzTR6q1FVeaakySYRWOH9WeO4K8KfPQ/SRhq1XdbCWcbFmh6cZBfI1/J722c5eGFoDK/sfAqbst3okih1FGgFXpFtCw7cwIFlNE+5MRuAlzEGXtqiBCiaLTpx7Ha7EqBoNnJmowh33vk9ln76P9E9Mw8vm0HXhg2wNq6HGR1FlOuHZ+eAoIggPwt/+jbCyevIn5+EsTxY27ah5+svY/ilFxrZS7a9SgQomnHxHX0l0Y9Q9pLJH6ZBgMXkvEkRx0I+j2KphKXFxWp1V5HMNJp5f4Qy3Tsp4pgeHSJfS5RSIpMSqZQopUQyXSm2IgVkLFv3tdW+q5MW3UmXSBpRun/JSGqmvNIoadOLppTISawlTQGtHVOcUir7IEPkLeCTxdv45dmjOL00g3wmPltTUkjdMBZNU0fRrKbzptG7GruqjQ5KRC7QvZyJACZ+db+AxloYS1r1Z0kqbm0kVAvkJJJbK5u1qbTyfUcqt6Ypx+mzayONKunJHsg04noP3GTJp5FY2dxZ80rFtDblVdpLd1lWU2Br+NxVS9m3Gv8rjXxWiwAlUd97ODTwv33VTITkDZptw2vxw4ltODSwDl1SjCsMYTyg5Ei1XxuucZALbC3QBJei2cCpae+mKZrtPb8cXcsRoGg2aMqixQVMv/5r3H7zt8DcHMZ37ELvrl3IbNsKM74W5Z4e+G4XMnYWVhjA9otwlhaA6zcw99FxVM5exNz1m/DG1qD/m1/HyFe/AsuND1nnqz0IrKpoJmKU/oGqEcW02MynpX3WpKvWprvKbKSprtWoSpL6qjNVc0xH6gxpZFLSW6WiqqS4yof+u1zWz5Lqmu6hFJGsjVBKRFL2RUqkUmQxTX0VkdSqrr298Udfn/5MqodKdNJJzq5M+6TimJ6bmfRT/xBP03NrRKK6f7RWCpKvqxHZ9JD5Jk6djSVEdCQOld0fwUujdVKARmQgcGzMucBHt6/id+dO4Goxj5Lnwpedmq6n0apY0OLI3F0ZvFtxtXbP5cN+ez9TNGuinXoEiaaV3iuaaXpoutZknPJ8LejzADHUSGWy5zPdwxiv25hNVTSTe10pQlUjmnefc5dl0qPqUO9Jd61JfU2VMI3aptdJP9LKsFpVV1Nd4w6lMpw2Xp0/GWMyDw8TzVSqP2su4nbj+G3tnk+9556oc1yMSPfRypxI9qukv0q6r0RpgwjrBofx4rY9eLlvLdbJ4TP/P3tvHlzZeZ53Pme7K3ag950Uu7mJFGmRlm1ZUiyJi0SakiV5kRzJWyblOLFTnqqpTE0qmflnairlSsWpytTEiR2XZVEiZUmWFYuWbImS5diUIpLi3hvZewMNNHbc9WxTz/t938UB2M1GNy5wcYHvsA7vxb1nfb8D9Pmd532fN6Zjbow056JOAyY48OEhT9Ck6RHzotulkF/rgrPfb64IWNDcXONpz6brI2BBc42GMPr61zDx1T/DRBxh6N3vwbb7fwL5PQeAYkHs6UPtPMgmBvpZu/zjnDQbCHiz/eprGPvW00jPnJUb5eFf+Qzy73znGh2t3WwnIrAhQDMLnMZExAQjA0t0rRSY0p8ZQGst2gqgzvMzLrC65pIwMjc/jwsXLmBmelrqJun2yp6UBMswo04SKKmGSKsRbfDD1FbWTtKAh/PwyIjAo+lLaUCTfR4JnwaEW61ArjDA2frQ1k37MufaKznZZtN85QZ8BS1FOnF9XXufpnKxlROqVjHKIA1tmNrImAQFTIcNHJ0Yw/dPn8Brs5cxV/RRzXmIHPaZdMWYR2oMNYixRlG1S1H1gNwLnVWvOS1Pnc0qmpmsUFNL2fo6893S1Nnl2Lf0CBZTTvVyRoXMbORN6cVv0dplJaZIV0xuzdSZymWVrU/NGiRd6VrOfHalc5evM4rmUlC88ogQMkOHxkeqDrel+GbGx7BgLlK1pQ0/RS2IReHOJzF6wgSHyoO4/8AtuH3bbux2cyhoh2NxBBbzItPKlb1AtdBuIfOavyZ2gatEwIKmvTRsBDZUBCxotns4kgTVH72I6MnHMXPuNHDHbdj9qU/D37EbyBWUuiP1N1KBA4//4rORtcMG3pBm3Tl+vrCA+mtHMfft72DhpZdRPnILBv/F7yA3ONDuI7bb61AENgJoZk+dN30KNNJWqxB+RnVFQFPDY6t9SAZM+T3TWKlKsoayQoVSw6QAZbUqYEmV0rQNIUQyBoRBqo2ERqmR7OmRdFeT/kqIpDIpabA06dHGPYrxVBsHOSaqkB0ay025W/6dSiPVgsMJELseFpIERyfH8e2TL+N4bVYMguLAF2Mg1hAaZdMQK91oxSlWq23GvGdTxmuTnRSVTDZb4au0gtEqbvZ3zLxn+jSn0E0QORECpOiNExwq9uGnD96Ktw/vRh8fSDA93Zr8bLIrZYOdjgXNDTYg9nC2egQsaLb5CqhduoTLf/RZhEdfgb99CDs+/nPIHbkVTt+ANNM2U+rEApsqMcmFkxI5HTF+EPis1eDUG4heO4pjX/gCBptVRI98FPs//HAXKyhtDnaXb27DgOYyRc64RQoEEuJMH0fWToah1E8SKgmObBFCI57Lly8LQNKYh2olU12NiY+p1TIKIsGSUEllcmhoCMPDwzKzbtIPAlEqacTD9Nggn5f3YaMhQMrveDx8TGPqIk19p+lReaU+ml1+qXTk8FVfSpW36cSqbUbkB5iKQpytzOFvXn8Jr89MoMK/ZJ4nhi78+0UFk4BpUmilR6RJNbVPAjoyljeyUw6Vm9CcRw2aZDEsc/iV51IAap7qG+rFCfLNCP2Jg1sHt+Gn9h/Gkb4RDMBHwIcN/CfQqpU3Mhx2nZVGwILmSiNll7MRWJcIWNBsc5gn/+7vEH/pLzEbR9jz8AMo3Xcv0j7WYwbwXRpoqH+aCZpETWkIzpqVhIUtfIKsXN6lyTjd9+YXUPnBP2D6y08ifdudGPrlX0Z5z642H7XdXCci0GnQNK6pJiVWnFO1ahnpmkimsRIoJy5fxtzsbKtdCIGSn5u6Saa/mpRX6XfpeWK8Q3WSKa99fX3y88DgoABlqVhEuVQCU13zuZwApjhV6lRb6ZdJzT+rrrKui+mXulZZmtDrWkpz3Bu5rUgnrrHV7FM9GOAfLGV9yngzTbbh+6i5Do5OjeHvj72MCwuzmHViNHwHdQ+o+47U6XHyEwc59oeM+DiNqbSrOSK77npGgP9W0eyJpk+tli/aCdcApyTkgGMeI3YTlBoxdqUBDveN4Mf33YzbBneiL2H7FgdOGAJ5Pkm1TxvWcxy33L4saG65IbcnvLEjYEGzjePTnJ7GwuNPoPnMs3B+4qcw8tgjcIf7EOaVcUaejeCXgGaKGCn81IUXeyq/jP3TdLNvAidNE4LZKSz84X/G/LHz8D/wAYx8/CNwdLuGNh6+3dQ6R4A38jS9GR8fF/WPCh+hjJBmJgWDJsVaFbjxEhKg0i01jIlP9vDFzZWKpOepNFhCg+sKLBilkXDINFejRBp4JECa3pNULg1MZh1VqTJSlTQ1kgRJQqWppSRM8jtRIJne6roCkybNlcclwKhTco0KyX1xGcZAzl0RJBz+TLDURj18z1RZOXe9jKkfXedh3LS7k+uMj8ISmvyIPY2EO/U8hG6KSppiqlbBsYmLeG7sNC7W5jCZNFHNu2gEVDiBIHFRij0EYarqbilr2akrIqDqMtV4cSxbLVF8F3EUy3iyPRd/X90kRDFNcbA0gHftuhm3D+3EjlwRhVT1CFUuRsrhyF4BXTH83XuQFjS7d+zskW/KCFjQbOOwVl98Gc3Pfh7V8xcx+JlfReGnfgJp0Zcn/fzHlZ6xi6CZIBJFUzU9d/mo34CmBzR1HzWu1xM2EX/tS5h78hvwb7sVpX/5m/D6+9t45HZTnYiAUTTHxsZk9wRNwpoxmyHMKTObFIjotpFpvcE7fm2Yk22MTkAjxGXhi+qkgUimunK+ePFiq00IYddAJN8z7VWxm6qfZG3kyMhIy4yH6a4ES0IlayYFeHnTmc/LvgUmjRNtJwJr99mWCBgnVBE1pdBSb1YMYgA+G6PzK7M3TlQm8eK5N3D00nlMpCFqeR8Rr4sohR85KMCT65c1fHbqnggYox6CJv+J4rjz4VPBzyHvenAaEdwoxjYAtwwM4ccOHsZtg7vRCxd56fvpIPFSRA6zeIBckuisnu6JgT3SLouABc0uGzB7uJs9AhY02zXCaYrq3z2D5ue/iHqjiuHf+m0Et9+K0AdiX+xUucwkSgAAIABJREFUkGf6kMgEtP1PxfzHODG6/Jec+oG27G/ox76E00IcIn3uh5j6vf+C8o4dcP+330Ju7952HbndTociYEBzYmJCoI6gSQOc5YqmMo0SRx6l8mkVz/X9lkIpqmMUqVYh2oSHrUFYO0nINLWTVDB5o8h9GFdXurSK+hgEApMm1ZWvxpRncGhI1VCyTYhWU7O1kNn3BlBtrWSHLqw27VZMy5hkwfpK8qE0ncw41MrfMQdN18E8Uow3Kjh2+QJeOn8aZ2anUfNcIJcHM56l16bHvpcq/dlOGz8C8jDBUc7B/OdJkqj5vyhGER78RoRC5GBX7wDuHh7B3bv2YG/fCIoxu5Ooh1Qpe2Tywak+3WKS6IetG//87RF2aQQsaHbpwNnD3qwRsKDZppFNoxi1bz6Nxle/hqi/iMFf+Q347Jnpq6f+SCPkEKhUP5emGQ54y0WQdPmGlu986svUWZZEsRYNrvQhY5/N9MwpjP8fv4fB3jLq/+JX0XfX29t05HYznYqAAc3R0VFREWmIwx6QTG3lRPAjEIqiKQpmDKqT/J5pr5OTk6JK8tW8pyJJqOT3XI5QaUx4DFCavpPcn2kXQpWS+6Z6SZiUNFcqo9ooKNH7JTzye/nczFpdlf1Qxcqm9HYquHa/q44AHYf5d4qE4dG4rNUMUm9a99+IUqCRpEj9ANU0xetTl/DCuVM4fnkCk1ETTd9F03UROwlc3yZOrnpg1mkD6kFDIg9FpQ8pr4MEolQGCw30xi5u27kfbz9wM44MDmIkR6+BRFqU0FtW2qk4QKhnjnw+UcZQdrIRWLMIWNBcs9DaDdsI3EgELGjeSNSusE7SDLHw5a+j/jd/A+wfwdAnPgX/0CGQFGn747isYxHLPaSuI6Ya/Pc20I2uVZ1dgsRNEYp8AAT0o6XsmQLxxDhm/+3vow8pqv/k59F3/31tOnK7mU5FIFujSXXRgB6Ph4BIaGT9ZLNZx9zUFCqVBUxPT4NKpWkjwuUIqQYmjRkOoZJpuExxNQol33NmumtPuSxGPJzFBMgopbpVCNNfRT2VByBv0SuScKnrJnncrXpQA6GdCq7d76ojQLUyZrq2lNeplEdlGGoabeoaWl4BicPnIEh8H3UHuNSo4qWJMbwwdh7nKrOYS2kWo5sxrvrI7AbWJwKSM60bW6o+mfz3asDJ42B5EHdu34dbhndgZ7GMvBvDRVOcoPmAVOp6eV3oNGsRw3UfVfuoYX1Gb8vuxYLmlh16e+IbMwIWNNs0LnSJnfzzv0T4V3+F4u4h9H3y1+EePEDbRSROCIdpZPKI14MjDUx4I6+am0uKEtOTpGZTtTdhLacj7gtss5miMXYOlf/rD9ATpWj+80+h99672nTkdjPrGQFTT2kMeahI0gyIsEj1kq9UJw1QKnWyhvrCAlw+rNA9J7kslUUCKl+LpRL6entbrUJMDSVfCZ1UKKUXpjYIYosSTi5NpYyhju6XKU6uuu5SVEvWghoQ1a88DgFUV13HxmzIKKDKNcZKF+t5bbV7X0rR5Fal0k71UdQGQS3c5IcU4CMaNvnyd40VvqHnYt4Fzlbn8crFM3hj7AIuhTXMuikSpoBLJi57CqsHbvL3UO0KXpLC0w8wjLupqRVUPYjVJC1TrnLSZluyyU1wGZrzeatTWS44G4NfZeqzNFYs1eB/qfQ5ZQp0pgzXpOY7HIdYxiOXAmV46EMO9xw4jCMju3GodxDFhHWXgOfR1i6Uv0fSZshhW5TFZxLtvjbt9mwErhoBC5r24rAR2FARsKDZruFIEkx/73vAl78IZ6GC3t/6XXi334bUS5F6EUJEcFxfINMnbIrLrOTFSg1LhbWZcMSlrxin8CLVgF4W8xpovvE8Zv7NZ7GttA34V7+O3E372nXkdjtrFAFCHcGR9ZOmNpIprfyM6bJzc3MyEyrp8kp1kooklyeImjTVXM5HKZdDsVgQRdK0CjE1lHwtFIsq5ZU1lBpGxUhItwlZo1O0m93EEbgS1LwZ7KhqUrlq6ZwCGlw3TlVtXyMMcXlqEs9PT+CH1WlMzs2hRoMzz0XsupLd0eTNoe8idV3k4hjFmAqqAiD+KaQXkdQJSt2gItIgceAnbJqipuzxmlJS45yrMbZrR6sF3BrG5UT0YCzlucWfBDA1aBsx2Tws8GIfXuoi0hk08u+ML423kMaRPFzKeS4KaYQyHOzI9+Dw0C7cum0fburbjiJc5My2VQdoqSFXkzIDs5ONQEciYEGzI2G3O7URuFoELGi28dqYef45JE8+gWj0Inr/2W+i8I675EaKD/zzXk53u1bKJp/kiwrEP4q6JpP/XIuJAv+9dtkgHah7fDpcQfzM05j5/a9i6NCtyP2vvwZveLCNR243daMRMAoln+QTFAmUBEnOpo6Sqa4Ey6mpKXniTzWSn3EyCqW0CggC6TWZy+XEhMekvRaLeezfvRu5XIB8oSB9J9kahEDJOkrTtkQUS9P6xLi+6hrLGz0/u56NwLUi0FLbltEFH5YYxZ3X+VgU4URtAWfHxzE6NYGxhTnMRHXUfRdV6mEBoZMKJI3TlApnAMuAJHchghuVT7bOSBRCyudXoZuUmSJdTj5GlWQc+O+CxEPDvXnlZ1R5fc17S1Rg8yBAvzqOJ88540SVdTgpaytj5PmwM4YY1xU9D8PlIg4MD+OmkV3Y1zOMERRRZOxjBbGtSco9rKPwtX5X7PfrEAELmusQZLsLG4GVR8CC5spjdc0lqxcvYPZzn0Pj2CsIHno/dn7oAURBAbFbRgFBq96SBkER3WilRjMVgwX12F45iyJgw/MUkcsbJA+FxjwWPvtHqH33Vfg/+ZMY+NVfhFsoXPN47ALtjwBvnFkfSQXSGO/wZwIn1UmmvfKVn/GVy/Mmm6+EUKqPrJ3kTKgkXGZbiLBOk5BpgJMKJc2AcnxV2pGkscpDiuV1kNnPsmmrFjbbfyHYLbYicDXQNC1zTB/VOHXRSF3U0xhTjRrOzEzi9PwkXp+ewESjijmEaIjLKZV42qTp9osmZXfZqzkASee9Sk6p/L6IO253Dxj/jWB95BLQ1NApQGlcymMgpyRfRHyAqV3M5b3phakfbDIuLNHw4xR+M0RPmGLIzWNnvow9fYPY3T+IHYMDGCr3oMcNUIwd5FIHPhGTx6LyqNXEp6PaW6C7I22PvusjYEGz64fQnsDmioAFzTaOZxrHGP/zr2D2W38DZ/cQDv3ix+Hs349abkhSvPKh+reYoFkPgAaVzhTI8+kw/d+lGXqCOEenPjanTxA0U3hnzmL6P/1HJMjD/8VPoP9d97fcQNt4+HZT2szGtP2gKsmek1QqqU4SJqlEUpkkUJr3BE6qkJyoVvI924Xwc4Lj2972NoFMbpcurzt27Gj1oWSaLLdHoOR3BEwzcX+qljNEqVCQ8keqluYGnoY9Mum+leZ99gZ8+Wd2kG0E2h2BK4GmacMj5lTyiCSVB20Oc2A9B5HvouKkmIybODUzgVPTEzg7cxkTlTnMxQkans+qUJWSayRLfeCLTKmc1JaD5puhkxkk7T7r9d1eFjR5/gYus+/l74+kE+vU5QxcEjgNaEqda5qAtgF+FMOvRxj28jhY6MehviHcMrwTe/sGMJArIHBcad+LOIEXJXAc3UxT4DIDm5KGYxXN9b0q7N6uGAELmvbCsBHYUBGwoNnm4Zh/9VWM/ennUBofR++P3YXej/0sFoZ3IPUKKCQqrYm2CQ2P7rKu9Ecs8XM6NiJF00vQcNk3MUYpTOGen8bcf/8mwn94Gum77kP/Z/4xgv7+Nh/11tucuRHmK0GSpjtUIAmPfDWpr6yf5PdUKI1RDxVHAqCY4QACk/yMauXAwIC8GkWSyiVbh4ghj++31uENeLaPJrfHdU0fTbNtNTKqXk1Zpuib5mVGO6ZnpXF9vRp8br2Rtme81hG4Gmhm98vrkhDkMF+TKwSeJHE0XKCeAvNxiKlaBZfnZ3F6ehqnZ2cwXVlAPQ5Ve6hcgAZi1PnXkwZUBB66efN3wsCs9JnVD15MemlK1Y4+qN1NmkwnZtxUeapqLST1q9Kk1HymDZb0AzOuw78XgUsDOvWQSvJlUyCIYvQ4LvoLRYyU+vC24R043L8N2wolDAR5FBK6pOu/ObrFzZIiWPImhU2tpipXYguaa/27Zre/gghY0FxBkOwiNgLrFwELmm2OdbywgAt/9hX0fut7qKcR+j/5UXj/6N1o5EvwHB/8J5+1RypbVtVqBtppNpQbqQi0DuqhIcZUDeF3foTJr34DTq6Jnt/8NfTc9842H/Hm3VwWJqkomnYhfG/ag/A9wZKgSfWSM5ejamhS/giN7C9JWKRauX//fgka+1FSwSRosp7SACc/W8lkQJOus0btJKS+ef1F0FzJdu0yNgLrGYGrpc4uPwaHoCMwstiDlSikcjc4E1ccTDbqODM7jbGZKUzWKrhUncN0XMdM3EAlbSLyFaRKXaHeFh/SxWmifLsJRgKjqiAxSF3JKOnmSc7PJDDIiThymmEYiRu1UY1ZckFjH/47w4eafpQgn7rS+5J1l+Ugj55CCSNeHrtzJWxnhsXAMEaKZfQ4nvRtFjdfDZlX8vWVmlCdlmvqQP00gc/xtZONQKcjYEGz0yNg928jsCQCFjTbfUGkKSrnziP57BcRnzyJ6aEe7Pylj8K/8wicXF6exHtpjlaykk4W+yqtTHXbZMuJJtykiWBqHpW/fRb17z0PZ3wa8bvvxY5f+RTcTGpluw+9m7dHaGMaqnFsNeokU1wJkYRHzgRLpsGamd+J2uJ5rXpJprASGjnzfVahJFwSKsXd1fNkNmri9cbPgub1RswuvxEjsFLQFFMeUSGVvuikCpBavTWk5ZODxHNQd1JU4xjVOMRErYLxehUXG1M4Nz2BqeoCKlEDUcw0ckcBJhU2z5V1E5dtWbg3pfB5iStzN08hs12knILRU0ZJckasr2R6qwwC6/oj+XeE7WGK8FCGj+F8GcOFHuzsGcDO3kEMFMoYCQoYcnMICJc6s4YpsqwH1xZMkm4se1NvZBLI1M6/uvuWfB5Y0Ozmy2tzHbsFzc01nvZsuj4CFjTXaAjrL72C8S9+CeH58+jdsx3D7/1xeEcOAUPbAL8XiPNS5JIG7GPG9KcYiJpwqxVgdAyVH72Ey8/+COHlKeRuvgXbP/NpFPdv7ZYmyx1e2YOSyiQBkmDJnw1QGkMe/szPJb2O6nEQyCsVSkIjZ6asMr2VaatULJnuar7nZ1xnLSYLmmsRVbvN9Y7ASkFT9EaBJQ2aTKUlbFIek9lYoioDH8IiawsJWVWm1yZ1zNSqmK7NY6Y6j8sLC5ir1bFQr6ESNtBIIjETargpmkhk/dT1AIcP9VaWZbDesVvp/iInFRVXADNhOrAjymOQOnDDBDnHRT4IUPBS5L0EPfk8hnv6sa3Uj+3lPgzmy+jPFdHj58QAiOvlqHsmKZyY6cfaUUnb27K3JtVmN3XV+BiHWx7wMgdbqsY2dXalI2mXW/MIWNBc8xDbHdgIXE8ELGheT7SuY9k0DLFw6hTCv3wKxe9+D/kDOzF7eA+cO25Hee8RBKVdgF9Q3a7TOtCoApenEJ88jfoLryIavYDLlcvw770T2z76SyjtPyB9NbfSRHXSgGMWJi9evCgprlQnTTsRxoW1lFzHmOgYiCRYbtu2TeCRQEmVkjBJVZJgSZA0abCsjVxaH7l2EbeguXaxtVtevwisFDR5vSvFTP8dE4cezuyFqfph8mv2cXTSGC77arK8IImRsN+mzlhwpP+mg/koxhznsCEq53Sjgul6BZO1Bcw2NXymCWrsTess9ttcv8i0b08076FLuUAiXOTZxzJxUHR8DBd7BCoHy2Vsy3nYUQjQmy+iFBSQpzmZy97NDlwa+jiqt27I1iaOK4BK9RMRt57A9RykLgFfgaYXewKbMhnAXN64lKm21nW2fYNtt7S6CFjQXF387No2Am2OgAXNNgd0yeaYzjk6iup//SNEx06gUvBQ3T6MwvB29OT6UM4VEeWAKI0Q1xsIx6eQjk0jqNZRz3lw7r8dwx96AIV9h9byKDu2baNQ0giHRjtUITmzdQhnGvPwlTDJFFcuR+DkDSeh0qSuGuMdk9bK1FajUpraSr4SIAmVnFdaR7mWwbGguZbRtdtezwhkezlmbXeWGMaKOY0ilhariJRGCFx0hnWSWIxldKvhlo1PmhB+mN5JFTRF6Hpoeh7iNEUjTVBPIpmpbs42qpipzGO+VsVopYK5KEQ9bKIZhWjy700U6fRapt+q7N2IabcZJ2cx3MFiaxSaEMnRS8qvZi8x9YLUWJtpedch8zmXM+ekLMb1NnRbIpUSqwyTOPuuh8Dz4BMWU6CIFD35AvpKvegrlESdHCn3Y7DYg95cHkXXQ9kByg7N5FScVUskk/eqM2ATxo4ttKhosn8m4FMt1TBJNTnV1r1u4sJJqArzSzNqxgo407xUsnLW84qz+7IRuEoELGjaS8NGYENFwILmWg8HW1RMTiK+NI6FYycxc/Ik/JlJ9M7NoDA9rQwdSmXUS70Iiz3wdu1B6bbb4B/Yg2DHCPze3q5WMk2rEKNGjI6OSior3VwJlQRGo0wSIlk7SSDk52YyKa1UIAmQBEnWTRqgNPCYrZs0EGrUyRuto1zLy8OC5lpG1267myKgEGY5hr7FGZDTlAWrLGQqC6n8iQkYVcw4QjOKUIcjraSqUYgGgTOJ1WuaoJo0UG82UI9CVPggKw7RaBJKG+J4S/DkHKWxzEmSisJHTyM++EqSWDndmiPRKfqKV9lD15G/Z67HNiFKweXPbBPi+S4COOjx8ih4AQpBDkUvQClXENOevOvJ53nPR94BSkiQ8zxZLuf5yPHBmePBZx2qhl+1h6s0FW0R72LfzRYcd9PFYo/VRuCtImBB014fNgIbKgIWNNdrONj/MAwRVauIpqfgnT2L8Bt/herJE8A734nie96H3J598AcG4BYLcDxfnBO7baIySSWSqa1UIS9cuCCqJH9myiuVRdM6hPWVTF0lhBIMCZRMaTWtQthv0ji6Eiz5HZdTN2r6Bk6nE29EkLzW2FnQvFaE7Pc2AtcZgWzbH3H1dtGMEkTsLUknWtcVV1YKdrReY6upkA8DRWFUimkzjdFIQ6n5jJIYYZKgmUQI2dOWbtTcVqLMxxRsZtVMVQuu/j6lApie58P31d8tYzzGv2N8MEbDnhGnhMABfKaq6lYtVDaZJquURgeRmyB0eMSpLGMMgYyLecvDp/v+ybjOAbaL2whcIwIWNO0lYiOwoSJgQbMTw8G0Lxr+fPFJxK++jOChh1D+4IPwymWVW7XBJ95YUXmk6kiAPH/+vMAllcqpqSm5meJ7AiYnKpZMb+U6vAEbGRmRmyyCI1VJ4/JKwGQNpQFKLmNu2kQx6ILYXM/QWdC8nmjZZW0EVhiBNF2EPwE3X5kN8QEVPYfYWiqOtYOq0v/4V9eTHFr1A51r5ZXb4iv1SdKcdrFVLVp03WKi9qfaWepEVf2d/MkS6VV5i6t9Kadx2RxbhCYKJgm6AowCqjxQBb9cKXJj1P0YDhVSAilnvV0aBOlM1xUGyC5mI7CJI2BBcxMPrj21boyABc0OjVrtwkXMPfFFBK+fgPfgB1F+/wfgEzQ32EQYIiCOjY2Baa/nzp0TuOSNlWkdYkx1+BmhkgDKdFaCIwGTT+8Jl+w/uW/fvpajK7/jcutlvrPBQitATlXX9tHcaCNjj6erI8AbTa1sygudU5PFEkIxJTJO0gbm5IQVELbaeZDgYq1WioSo6knRCOl+ox4KZmf1NEyHjoWbkeobKn1WpNoTTpBT20hjBZEukAR8oMYdqATgmLtNY6lDFSiV9F2qrokCSg2kPLyAD+MsaHb15WoPvs0RsKDZ5oDazdkIrC4CFjRXF78bXrs5No6Fz/8Z0pdegPfIQ+h58IENCZrHjh3DU089JbBJwMzn85LuyrRYA4nGhCdbN2nqKIeHhwUsjZvrVoXKK10oFjRv+NfHrmgjcOUItAomTe0mKcxXljhaLSTPOTFdVg1casYUMFxW36hkyqVGN0YWzayu1stko2TNczIeOkahVLtm+xWIMQ9V00UzV+X4mj0+QiebtOjOo6pvppgiaWH1GmWZ9nKxEdgyEbCguWWG2p5od0TAgmaHxikcu4T6438G58UXkT7yIIoPP7ghQfP555/Hd7/73ZbTq1EvqVAeOXIEBEm+J3wuN+DpUGi7ZrcWNLtmqOyBdmkEyF9shZKwrYdyD5L6RlPTuIiGQp8ZZ9VF8Gv1kCRvml4uK4rHtelvCY/qFF1uOttBxCAsaziXF1aYlFmbOruiAbELbYUIWNDcCqNsz7GLImBBs0ODFY1eQvPxJ+G++CLiRx9GfoOCJpXMkydPSjosFUvWUzLllbM8lN9kdZPreTlY0FzPaNt9bcUIGNCMde2kTo5tdevIgiYNgdjWYxHnlkiRGYVR8mgzXrdZ/DNYyFfJmV1MyW0NgDoK/p+GP264WMeZVTFlXe2sK+1GsuZwWfH02jy7FYfenvNWjYAFza068va8N2gELGh2aGCi0TGEj38BeOklxI98CIWHH9qQimaHwrMldmtBc0sMsz3JDkcg2+PTqIXSz1Ifl/k+1Yrnm0FzESppxaMQ0XxmTs4grDx+04BpFNLlULoImi7rLSMeDD/T9aDmOAiXRkFlrqy4/lw5mHoV9fDPgmeHrzi7+45GwIJmR8Nvd24jsDwCFjQ7dE1Eo6Nofv7zSF96GcmHP4yiBc0OjUTndmtBs3Oxt3veQhHQTTYFxpaWPmY6Tip4NOm1b2pFKfDG/0ni7QqCp3e6ZEmjbmag1E0RsQ1L9tAyPNlKjRW81XWlV9i9Bc0VDIldZGtEwILm1hhne5ZdEwELmh0aqmhsDI3Hn4TzwqtSo1n40AOqvYmdtkwELGhumaG2J9rJCBjmywJa5r3qEqJtdgyxvaUquBLQNGD61ieuzIAWE2y5dIuHlwBnCpeK5zLPIbN1c9hWzezkhWb3vSEiYEFzQwyDPQgbARMBC5oruBYIBFGlglj3hVzBKnK7IF3TtIGEPCn3PSRstk2r+9ExpH/xFNwTZ9B8z7sQ/My74ZRKLVv+7FPzrAfhW+2bzoRye+P5yPX1wc3TSt9OGzUCFjQ36sjY49q6EdAQuV7pp5kU3msg6Yp01K07bvbMbQR0BCxo2kvBRmBDRcCC5gqGI643MPHUt+GcPoUS6nAQ6bXMk+2saQS/8pCkBYQeG3/HCKRUJ0AlCNAoegiadZQnxlE+dwFho4barh1Idu4E3By8xEWQeKoCyGGj7hSJGyEfc79mWr4/9ZjbSXwknAmZ99+L8h23ws0FKzhDu0gnImBBsxNRt/u0EbARsBGwEdi0EbCguWmH1p5Yd0bAguYKxi2u1HD+P/whCq+9hnJzHD4aurE3cTDjvqBysAAESOM+1AIHkRcix/ZsyOFy4GG25KLYqGBntYLeNMacH6Pm+3C9AvJuCUHTQ9BQJhCRl6LmJ0i8JvrCCryEZhHGY5/LZPafOkiTPGK3hLliGcHHH8XQB98Hr1hYwRnaRToRAQuanYi63aeNgI2AjYCNwKaNgAXNTTu09sS6MwIWNFcwbmkUYeGFo3AuX4YXVRdNGd4kLBo3QZpK+KCZIBVNaa6deqj7HupegiCJ0Ds5ieSZ/4Hm1Diiw0cQ3PEO5HsHQb8HtnNjumxMowhXWe7n4xiOmBK2mrkt2iaabC/Cpheg5rgo3XYEhb174HjeCs7QLtKJCFjQ7ETU7T5tBGwEbARsBDZtBCxobtqhtSfWnRGwoLnCcUuiCGmcXGedjHZzaAGpqtskF8ajo2h84QtwXzuK9IEPIvfAA/B6+5YeTaZ+Ryz336puSBhX7U+8Ef0AjqsVzxWeo11sfSNgQXN94233ZiNgI2AjYCOwySNgQXOTD7A9vW6LgAXNDo1YOHYJ9cefhPfCy0gffQiFh63rbIeGomO7taDZsdDbHdsI2AjYCNgIbMYIWNDcjKNqz6mLI2BBs0ODF46Oo/74l5C+9Arw6AMoPfR++La9SYdGozO7taDZmbjbvdoI2AjYCNgIbNIIWNDcpANrT6tbI2BBs0MjF45eQuULf4bolZfhffhB9D7wQQuaHRqLTu3WgmanIm/3ayNgI2AjYCOwKSNgQXNTDqs9qe6NgAXNDo1dc2wMs08+gfiVF5B/6MPofeAhC5odGotO7daCZqcib/e7qSIg3Z2M43emlN18tLwL1UpPvrVJ/Wb59la6nWstp0v5udjVyvDF0Fw7BDhXWGix9VVmI0s+XH4Q69Uo9Fonb7+3EWhzBCxotjmgdnM2AquLgAXN1cXvhtcOx8Yw/+TjSF96EYUHH0Hh4Yfh2dTZG45nN65oQbMbR80e87pEIMtBy4BJQRfgJHQ+4w904lZu3AlnOEhcINHWa0kawk2VCRtN1RzHgQcH/P1THmpqZ47rAQ5dumnaprAvShPE3LT+me9cRC1TODFpkyWXg5vam/nUfO/CVY7iiJGkCbwYyDs8GkfM23hsnOTY0xQx958kSB0Pscfl1LEQNulm7jsu3ATSdzmzMx0gPVJX9JHjubPBs51sBDZZBCxobrIBtafT7RGwoNmhESRoLjzxOTgvvYD8gz+L3IcsaHZoKDq2WwuaHQu93fEGjkAL2a6mRLY+J0GZXsLqhAyESkcpjYACcfwpTcSZW3ElZURCpyvfChSyrZRuVbzcXtxsVyFlokhPlEhFoQY4F8Oq0HIRP/V+CbeESVcBr5M6cOW41JYV9PI7fT56g6njIlE42epwxUVcOX6zkEbblss5W2OpoPCVbbLUEoRltt2Sfll2shHYXBGwoLm5xtOeTddHwIJmh4awm0DTPPGXexxzB9ShuG2m3VrQ3Eyjac+lXRGgUBmbzkxU7jIqXjZtNHEcxC5BTXGfUfrIgZru2jshAAAgAElEQVQxFekR3lrEpwATDrfKDw3kcW2qmWrHi7Cr38nN6+J7tZBGWf265PyzEJr5m5n6noJInqTZP2LVikqOy4GTpECsYVb6VWlJUnFiCzbljefKIRuo5vm0YuQo0CRY8pVqrwFNj2qq5cx2XbJ2OxspAhY0N9Jo2GOxEYAFzQ5dBN0Cmo1GA5cvX0aSJCgWi/B9H0EQyOzqVC/z2qFQdu1uLWh27dDZA1/DCBAeI0elnRL7CESESVEQMzJh4qWIPZ0Sq1NJW9+3IEqBWsqUVXmrFEitS4o6yQRSsl1EwOX7JEGUJCptFbHiVJ3GyvdRmiIRZXRxTpKlaahMkfVdD57rwjUAKRyp0mP5N5NqpA+mzlKZdODJ7EpaL89bAFvOWcOnSK6GuvUrQTPDolQpHQO+Os9WcFoDqnllPD3zwxqOpd20jcC6R8CC5rqH3O7QRuCtImBBs0PXR7eA5okTJ/D1r38dc3NzOHjwIAqFAvr6+tDf349SqSQ/E0Dz+bxAqAFRvnqsKdJP860S+uYLzYJmh3757G43dAREqRTFUamVoljGRpXMFBx6MQibIi4aFZJfc1EBVaVBJvAQpUA9itCII6m7bKYJwiRGM4nQjEPU4xizToRKEiEMIzTCJsJYvcZxIvWUcRojThzMVWsCpgRSmQmh8VLQZO1kMcjB9zwBSs4kx2KhCI8A6nF2UXQcDPs+cq6HvB+g4AfIewHyrvosJ99xdhAgVTCqIVWAlCm4rcTdVNJhXR7cMvVzeQWpSvs16uhbugZt6GvFHpyNwJsiYEHTXhQ2AhsqAhY0OzQc3QKar776Kp555hmMjo4KNNbrdbm54hN5giYhM5fLyUzo7OnpQblcFhjl93zPV95YGRjle4Iot7GVJwuaW3n07blfLQKpSI8mYZaKHqnOwJM2/pEfEwFNQiXFudAFmk6KOlLUkxjVsI5q1ESlEaLSbGKmsoBKo4omv2s2EaYEzxBNAmiSYAEJGlBqZhIniKgguirNVimg/M9B6uVUCmomnXb5gzQnoWJIHVXZBxm/oiRZrBEl3vlpglISI+e6yHk+cp6nwNLxUPB9FII8CkEO+cBHPuejlC+gv1hGb66IshOgHORQcgMUCK80B0oT+JIOrOLF45Y6zlYKsUZOgngrDffNFab26rQR6NoIWNDs2qGzB745I2BBs0Pj2i2gWavVcPLkSUxOTspTe/48OzuLSqWCKIoEOgmf/Jk3XoRHptsadXNkZAS9vb3yM6GTSijhlO9NKi4BlKm45lXSyjIOjB0aojXfrQXNNQ+x3UE3RoAFmpm0TuFOj2BHsx7m0bqInRRRHCMEECJBNQ4xHzUxF4WYjmu43JjHZHUO8406ZhaqqDaaqDWbyu2V4BV4sg26u8ZiwkMnWhrr6FRUbSyUVUrF5JZerVptfavQEuwIfpLye5VJtu3ESN1I4aiAaQpCKhVcptWqVFpa98SI3QSlII+BfAn9uSJ63Rx2lfsxnC9jMF9Gj5dD0aeS6iHgwzzQkTaF7/nwqWAmsdo2nXVpVSvMbnJqda6xrcHvxt8Ye8zZCFjQtNeDjcCGioAFzQ4NR7eAJsNjapEImgRLguTCwoJAZ/Y9gZOfVatVAU/OXIfL8pUzFU9CJMGTqqdRQ7kfQujg4KAoo4ROk5rL9/yM82ZKwbWg2aFfPrvbjR0BAU1XgaXnIPGoVALEsSaAOkLMNyqYrlQxX29grlbFVG0BM/UK5uMmFvRcSyNEDkHSRaxrLMXtVRvvEDQNSHqpg1LoIsdeJmyPIvzFdikKLikJKjB0xGvIWPmYN62fdWTFETabnnqViDe9FHU/FnWxZeJDZ1pCpzE4ErhNETop/NRFDg7yiYtC4qAED71OgJ4gj3Iuj3I+QF8pj75CCYPlXgwUy+jLlVByfAQp4VUl2npJBD8lYqtJHHAtZG7s3wt7dCuLgAXNlcXJLmUjsE4RsKC5ToFevptuAs1rhYjARHWz2WzKqwFOgqYBUdZ48mcuw+85c+L3RhElfJpUXCqc2dRbqqJGBSVwZlN1+V7VPC3WhF7rmDfC9xY0N8Io2GPYaBFIpQmmi8R10HASVNIIc3GEqbCGidoCJutzmKrMYaJSxWy9iXrYlPTXiGAoqzpIXcKiNCIRyBRMzKiLhCrVgtMRIx5CXT504RFwM61FlFtrtgZUVX2qClANafp1+c8rqXwk10aZCgIFvlRYaeqj8FWas0h6sErEldrMJFWvcSrqp6inTMX1U+S8FAXPx0CpjG2lXuwqD2vVs4j+fBEFP4eeNEGZqcGZGnoLmhvtN8Eezw1FwILmDYXNrmQjsFYRsKC5VpG9xnYJmpUvfA7uSz9C8NBjm66PplFBqYDyfRiGLcCksknApPJJtZMAyveE0Pn5eZkJpoRWTlyf4GkglEDKmyL+bGpBjeJJGDU1onzdyCqoBc0O/fLZ3bY/AobOtCy32HdycVctN1R+lOnvaJZQ7qgOIriopQ4qcQPj87M4MzmOiwuzuBxWMB1WsJCwpjJGxXERukqjI/XR+ZW7p+Mr4VGBnljGyqsY8qg/KEjjpKXiSSdNUSrVLIsYuFz2qvTOaAloriaYVFL9WB2rAVWm8/I/ORLtWMuzYnqvuOaqpiwigbJ0lSqtxC6OADeG6yhDoAJcqePsdXyUEaA/V8BIuU+Uzj2FIvYUC+gp96LgUSNll07C61JnXxVatU+1l+WTqpE1oV4JXK8mXnZdG4FrRsCC5jVDZBewEVjPCFjQXM9oZ/bVHB1D4/HHEbz4LJJHHkP+Q4/AK5c6dDSd2S2BkzDJmSBqYJTptwRQwqZ5z1d+bxRRA6IEUN4kGoMhqptUPwmYTMMllPIzAqkxK+LnXM+s06kn+RY0O3Pd2b22OQKkMqa76nxR+viY+kcBJl2r6MZMYmXxoqfMdVIHkUvV0ZW0WNZaLjQaOFNdwOu1BVxemMP0whymFuZQjUJIhaVRLAUyCV6CiYpzCI/SFmTR3Kbld6PbZxogEviUTieLaETIVSmzBlEXjXOU9ZDu1bnocbvqQJo2I1nQlL3q45O+muZ4JL/WpPKqXcesMqVhkfglSSGmkKJsV1rDME02lZJM1mnScCjv5zAQBBjJ5THU04fd/UPY1duP7fkC+lwf+YQqqWqlkrieqmklqC9JBWatLIE8C5rqSLO9TlvxNpGyJLrqa8Zu4BoRsKBpLxEbgQ0VAQuaHRqOcPQSmp//PPyXfojmh38WxYcfgb/FQHN56Ale6h5L9acjWC4HUZNqa15pUjQ9PS29PsfHx2V9Kp3GuMik4BrnW26XIMqfWSvK74eHhzE0NISBgQF5TyBdj8mC5npE2e5jzSMgDrFKLRTtkABCh1bd01F6QQqAEDqV6QzTRWPPQ9PxUEWCicYczk9O4NzEOE7Oz+A8245oBY3bMSmeWrzMwODi2a01w2Q7hqx5TK9zB8u1xmwsloOffEfn8ChB0XExnC9iX28/bhkcxs1D27C73Ici1VNmlKQe4HjwXVeMidKwCUd6d6ZI2cdU9/BU5keLe70qbK71IF1n3OzimzACFjQ34aDaU+rmCFjQ7NDohaNjqH/uceCV55A8+hjKD34IfrncoaPpnt2aVFxCmjEmospJ8DRuuHxv6kMJouZnqqQEV+OOS7WTQGrMhgionAmfpiaU5kW7d+9uOedSHeX37ZgsaLYjinYbnY4AdcTIpX6mDHA8sqS0JGGd4eLRJQ6TQhWINlwHM3ETlyoVHJ+6iHOzkxhbmMVcs44FGv5we57aJqdOZR10OrZrtn/Hk7+DiCLk4wQ9joMhL8COUhl7B4awd3gbdvcNY8gtoijJyEox5oi4dAAmaLqJmC0tjnsGNDOpwNlzsJy5ZiNqN2wiYEHTXgs2AhsqAhY0OzQc8dglNB7/PKJXfgTnZx9D8QMPWNBc5VgQPI0zLt9zMgZF/JwKKes/qXxSAb106ZL0BzXwyWVZ10mQ5Gd0waVRken5yZtdqp1UQ/fs2SPfE0K3bdt2QyqoBc1VDrhdfUNEIGJ/XZfWNECOKZr0mIl170uVnypwGfpMdwVmogYuTE/i5fOncGJiDDNOjIoP1APlLksB04MnD5JMz96t3nO33QMtTrxMyqUTLeckRj5NECQJckjRVyphV98Q7h7ai9u27UVfkIerXWuljlMSiVU1qYCmTpHOHqfUuS4jS8nsbffJ2O3ZCCy58NRV2Ww0pC1boxmif2gY/f0DUi5jJxsBG4H1jYAFzfWNt9ob00JPvoH6H/8pcOY0koc+iOIjH0JuYKATR7Nl9plt02LarRA+qXgaVfT8+fO4cOGCACbrQGlSxGUMuDJY/JkqKG9+qXDylQoo60AJn0zB3bt3r7w37VvMP3DZNgIWNLfMpbepTzRyHYSOCzd1EMT0o6FVqxI1Yx9oeA6aLjBer+DY9CiOnzmN8blpzEch5ll3Wcyj5qaIcj4Sth4JIwFWz3XlgQ9/ZyxotvcSimNWXfqiToqDbqLQU2XFEvBj5BIHO9Mc9hX78bbd+3DLzj0YzJdQcl3kUyCg4630oCFp8umCLn3goWrINIK2STvW7TvbezJ2azYCFjTtNWAjsGEjYEGzA0MTz82j8s2/hvu1byCoR6gf2IP8zz+G/N13wWlTWmYHTqurd2nqQ01qrnoeoNJzqYBS/eTTUULo8ePHxWiIMMrvCalUPTkZ+ORnZiKUEkSpglL95KsxJDLOu8bEiKm6vLnmdjhz+54nbeRF6kniuFXDaqC1Ba90f9T1reb4eQ7yveuq9ENdB5s9P9PiQfoL2slG4DojIKxBwxm6ukZUujz22UDdAyoOMJmGeOHiKTx79gTGmlWE/L2i4CmtQ1wQVGnEk1IXc5h+S+MZ1ULETmsTATfx4CY+UkqM4vbLnqEspuVrovt6psiHCUpwUYiBHcUe3L3/ZvzY3puxzfVQpF/QQgOun0PqsWdpU/2tEVqlkr3UwZdp1RY012Y87VYzEbCps/ZysBHYUBGwoLnOw5GGIarPPYfZP/kT5GoRgsIA6rNT8O67G/0//zEEu3YuGl+s87HZ3a0sAqY9C5XQqakpUAU1LrmsE+VM1dMoqHTMpaJJmFTg6EmKL2GTqbimf+jIyAg483Om5zKFl+vk84EYcziuA0/fwMm2de0aWzm0nCpN83XdXF4AWtwo9U2fbjdDtYiTwKeZMxC6skjYpWwEdDGe1GWyf6UCx6oDXIobOL4whRcunMbpyXHMOCEqAa9HpmySafgAhT0hXTgpFVHlAksjIdb/LWl8aQPd1gj4sQvOYuoDB7GrjH0U/NNJlo6zCWIN/H4zRrGZYJtfxNu37cPhwe24c9tODOby8BpA4oVIc2r8aN7EmeZB2dpazbE2dbatI2k39qYIWNC0F4WNwIaKgAXN9RwOql+nz2L+v/0J3LFzSH/ix+HfdhfmvvFNOKdOoOfhh1B+8CH4g4PreVR2X22OAGHStGuhsmlqQqleEkKphLJWlMvRtIjLcDbpuYRDwichVPUCzaG3WES5XJK0XM4E0RLrSXX7FkIp1/HYY5TqZcuXc9FIhf3uUg2aS1J4KS9RSbKKZpuvhK2zOcIKW5TMOynONys4MT2B5y+exRtTEwg9D0nORyONEPlUKh2BSqbaypwQMhVoailNIMfU/22dKK7fmbKO1pMbctWbU9rN8NX0DaUrMOvcHAJoisBxkaPRUyNEuZFg0MlhZ6GEwzv34fYDhzCSz6Hoqo6bTL314IJVu/LwQM/qydb6naPd0xaNgAXNLTrw9rQ3agQsaK7jyISzc5j7i7+C9/W/QnNHH3p+9dMo3HYn5r/7HUR/+VUkUYzSJ/8xSvfdb1No13Fc1ntXBEkCpmnJwnRcKqLGsIivhFEqpqqNSxW+9NNTbV9MOiwhlCm5Rgnle+Ogy+/KPT0tIyMqmEZdkL6j7D+qgdSontbZc72vhO7fH9kwRooaElTh4Ex9Ds9cOIEXL57FLFMygxyiZiLA4XvkSLo+6xRt0xNSGjKKnYxiEUnntGmza3l1SG0l4yxhVoDJienLBgiF+1m5KYslKvEBKShK55gq3QjR4we4addu3L9jD470D6Hs52ULARyZPb2bVhNSm52/lsNqty0XsTUDsheCjcBGioAFzXUajTSKMf+D57Dw//0pCn4M9wM/if6PfgROsYT62EXM/sVX4P/D9+G9/V6UfuHnkdu9y6bQrtPYdGo3WTMgKqBsrcJUWaqbBFHCJl8rlXlU5+bQbKq2LcagyJgUsaaTcMrJpNuaVi0CnHpm/Sfhk/so5PMCpXmm7nqeKKFURLNKZzYupoZ1CYzqf9AVHOj6UL3SlaBVAFktrO9qF1N6W/vKpPl2alzsfg10qFRKjpZSG3VvEtG/UjHuYfZlBQnONSo4OnURr46exdmFWcwiRtN1kaYecqkHPyZ0RHAdXqesyQRiR9VmtmZxqFVOqFTb7LR2EUicWFqU6Px7xZbLLWJTBx5rOeEiQoyQKc2sF3d5RcRwtRlQHg5udvO4e2QXbt13ELvLgyjCQYEPFzjcxjBILiT1+79oG5SVOJVlkK3NXbtx3xJbtqC5JYbZnmT3RMCC5jqNVTg2jsofPA7v2GlU7jmM/k/9HIqsx9TT3Is/QvLEF+Geuwjvl34exfe9D26xuE5HZ3fTiQhcj+ss+93V6zVJuZ1fWADrPqmC1qpVccc1DrmEVJO2m+05ShAl/BnFk+onYZROucYtl58Zl1w/CCSV1qTjpnEstaX83KFFPNvHZIyHuG0xT9KfEVy5fqtGVHrEM20SoqRyYhqvgIWeW9szP3diUOw+WxGIHIhbrJe6yEnLEg2adM1GjEbex2wa4/XKDP5u4jROjl3EXLUCJ+dL2iUBUsbWpE9qzTLrRLpETdPMke29aYdjbSIgms+V0lhZP5vZpfwkZbWqblN+b/X3uupbANWPYvTCxx3b9+Dd+2/BwVIfBuBJuxSm0rZy+R0aPnHWqKmePLW2qq4VPpBSJkV2shG47ghY0LzukNkVbATWMgIWNNcyunrbNACae+LLcP7iaTT37kDwqY+g/953LFEsk1oV01/5c6TffhrJtmH0fPrTKB4+om7q7bQpI3A9oOnQbTaTOmsccU26rWnPQgClEloVJbQiMMqfOZvvzDrGsIgqKCGSYEgQNQoo60AJo3ylGlosleT7lklRoSDvJS1Xmw+ZgVKAoVN9zY2pXi4LnFkQNe64m3Kwu/CkaA7DHpkcXT9y4FCGTB1ESYKo6GEsrOG1yVE8d+E0jtZmsZAwLXZRibyaOt6FobCHfI0IsKLWi4Hh1MOdA9txz64DuGVwGIN+HkEai4uwaoPi80mTglbVBUf/7TD/WKr0XFnepk/b6+5GImBB80aiZtexEVizCFjQXLPQLm64fvw4wv/z30kdUv2xD2DosUfhXUGtbJw/h+kvfxmTf/8Mhn7mA9j+C5+A19+3Dkd49V0QVmhmQwihCQ1VL2sa054huR7QZMsH3niJmY9uvcKjoOMsFcKWSqTbmVBxDKNIajzDZlNeTSsVAicV0JoG0mw9qFFDTS0o90EIJXASKmlQRPAkjFIJ5Su/4+eihmr4DDLpuEzNFcXTOOIaB1wDoEYZlTrUTGpte8Jst3KDERCjGKYyUuUiZErKq4NKGmPKaeL5sTN4/sxJnKvMYS7wkAa+gKZJ4+bfCVv3e4PB77LV+BiMf6PyYYz+2MWB3gHctXsf7tixF9tzRRRY06lsoBYdgbTx0JKem8ye1oqm1JHayUbgeiNgQfN6I2aXtxFY0whY0FzT8LKUJcbF3/v32PkPz6F69+1w/smvoLx335X3mqaYefaHGP+Tz6Ov7qD/l34OhZ9+Fxy6aHRoevHFF/H0008LYLLtxm233Ybt27djaGioQ0e0eXZ7PaCpbrpUq5IsBErZkwbNVosTA2zL0lPFuCUMlelQFEkqK8FSTIe0+RAh1NSBijJarbaUUeOQy/1JGi1dbvUrQZNqJ6GTr6KGaiW0BaP681w+36oHZaotYUSgxKTX2tTZjXGRU3airEk4cBzEHtBwHYyFVbw4fg4/OHMcZxdmEPoemp7XMvNRzwpU2qydtkYE+PgrTqhcpijAQTFOsDNfwr17bsK9uw9iZ66MfJTA17jZiopJx6UflDYdZq619FG1oLk1Lp52n6UFzXZH1G7PRmBVEbCguarwXXvl2hunMfOv/y16ch68X/sMSj/9nrc0+YmrFVx64iso/PUP4O/egfzvfAb5fXuvvaM1WuK1117Dd77zHczMzIhJDVXNffv24fDhw9i/f7+kVFqF88aCf0OgmbBH3WJvTIE0aUuw7KbeGO8sS2ml0mlqKY3iZCqksum4YjCkFVHWhLItC+tDmYrbbDTkWiCgmtYshFJCK3/mugRQA6GET8ImrxVJwS0W5dX0EBUwLZfFmIhKKEGU6qk5Lp6jpNtmz1GbDxmokRFYpozKjWuSqOtT15CabWRTPJdsQ29n8UZ4C8OSFFp6SNgf03dQ9x2M1iv4nxdP4oXRszhfn0MtcHV6rYc0UQ8NLGDe2N+Dbl6Laf1RmiByErgeECQpis0Ye4My7t11CO/YeRB7Cj0oEzTZ2oZqufmdVna2TPgRkygLmt18JWyAY7eguQEGwR6CjcBiBCxoruHVENVqqP7REwi//z0k770fQ7/wSXg9vdfcY+3seTT/4Ak0jx5F+tH3YfsnP9kxB1qCw9jYGM6ePYvR0VEQPAkGvJk8ePAg9u7di1tvvdUqnNcc1TcvcF2gKTdlb7GTzNP/lllH1t1V0dTVN6D/cW5Bgt6eSdM1KiohkmooYZMqqDEfMqm5xi2XDyYIpco1tyIQ2jIHAlo9Qplua5RRvidg8vqigm56hvb396O3r0/1CCV0xnFLxW1BoobvrFGJ9AdMUwWaBHSddsx1CMGtKRs7DasCtq6rlNatqsxRzUw9cYdt+sCFZgXPnD6G50ZPYzxuoBoAUeDLg48g9aRbhp22aARoBOamaHopQlel0RaiFL2NFHu8Eu7aeQD333QYe4IivChBzvWQhpEAJ/TvIkFTOt84qRgIWUVzi15Lqz1tC5qrjaBd30agrRGwoNnWcGbuXZME03/9baSPfw0LO3uw83f/OfI7dq1sb2mK2t/+AOP/9Y+RDOcw9CufRv/d93YMNnnQBIXp6WmcP38ek5OTeO6550TlojJ16NAhHDhwQF63bdsm4GCna0fgekDT1Ghee6tru8RyJdDsjepEnKaiZkZhiApNiKQHaF2AU0yJdFouwZMpuoRUY1DE9Qw0EuwInaYWlK8Ez4I2JipREe3tlWvP1I2yXQtBVFxsdQ0rQVP1C9SfaYWT57AENLnj5bCpK8mk1+hWBU24aMYOQtfFNEL87RuvCGhOe4komU1X1WxSofJTpVTZaWtGwE1SpBo0m+yXmqbwkxTl2EGplmBbroR79t2Ed++7GcNBAV6SgG1RnDCB4+l/LzKKJl1nLWhuzWtp1WdtQXPVIbQbsBFoZwQsaLYzmq27bqDyxnE0/vizmHv+BAb+9e9i4F33LZogrGCfyUIVZ//wv8F56Vn4O3dhx2//Dvzt21ew5totYow+CA/nzp3Ds88+i9dff72lGlF5osp59913Y8+ePQIBdrp6BLoRNIXJNHhdUR/V/8iLaZFWEKkOMg1XIJSOpWzVoms/pW40iuQhBmcC6dTUlKigrCU1M8HQ1HJmHXJ5jRkgFRV0cBBDg4PoHxgAgZQPPdiSRdY3pknm2K7Qs9OYEbVetyxksjzTQx0OLsdN/GjsLP7hzFGcrc1JWxPCJ8fOk3YUqr7WTls3Ah7TppEgcoGQyqR+yOMnQBADQZRixC/ggZuP4J1734Y8gKLjIhdyPdXuyJgCiaIpfrT2ycXWvaJWceYWNFcRPLuqjUD7I2BBs/0xRVyvY/7xP4b3P57BbN8wdv8//zfcPP9pvb6pcuY0Zv7T/4vhi+MIP/IYej/2kY6qmtmjJwAwPfLSpUs4ffo0jh8/Lk6mTDWkadDu3btxyy23iMpJENi6qtAmBM3MKRGWjfJgjH0E6PiPPftkarOibG2kAlA6miZw2eogTVu1nuKUq91wF3TaraTfLiy0XHNN2xZu2/QK5XVH6DQz6z8JnqwNNU65VEFN/9CB/n65VqU9ix/AYRP6jPppTnErX7cN18OM4+DVyxfw9Gsv4Hy4gBk/QUNDP9tZ5GKqxY54Bpk+i9f3V84u3e0R4EMGn7XQdBxmyxLlUIY4BZI0ge8HSOME+WaEuwo9eN9tb8fBwZ3ocVyUEg9elikFUi1odvs10dHjt6DZ0fDbndsILI+ABc12XxNpitFvPo3ev/wKFs6+jtJv/y76fuYDN7QX3pDPffObyP/Bn6KxZwdK/+ZfIdi27Ya2tVYrEThZn0cV6tVXX8XLL78sAEoFic60vMl/xzveIW61THW002IEulHRXN73kmmpAnvGdEeMlmO4WkEUeMuonPycN6GigOl6SIE51ngZONXb5HY5MRWX2gbbtHDbPAam3E5MTMh1x4cdfOVnBjzNclx/uRpqlHZejzt27MDg0JBcq5ylRpRtWuiMy96im7iPrehFWoqUtFeSImfd43DWdXCsOY/vnzyKl0bPYD4A5p0Yie8JXBIyA4JmCsQm7fE6fsG53lWVUF42GloMwJrl3UStp9t6vmmP5ryy9bpXSus1220tp5s7Xi0FWC0vEm4rTVhCpo/ApcmN/qHVbigD4HL8epZVlp2ffLRMxJOWQMaNNfO92Y+JgfymaPcs7aejGolos+rsvmSbOvZ8Xf6A4E3XxTXGNAuaREROTKlmKr0q8/UQJgmKAHbUGrhnzwG85/A92JEvoBQ6yPFITeq6HDTPxhb8Xsevkl00GwELmvZ6sBHYUBGwoNnW4UjROHMW+C+Pwzv6Kubvezt6/+n/An9g4Ib3Ek3PYPQ//mcMHOCDAcwAACAASURBVDsK5xMfQfmxR+DQ1m+DTbz5J3Ay/fGNN97AiRMnxDyI6hMnmgbdeeedklq7c+fO1s3/BjuNdT2cbgTNlQRIVM4rpZxeIVX1zZSgaiqvOJmbUQ2iBE9OTMdt0HirWpXeoLVqVRxyORM+mY5r2rSwLpQwymuVx8jUWmP4w/emFQtVeOOSa5RR+a5chue6YljEV4FYwqg5Nn2TI3WhxhFY+IS+nBqsdFqhaUcjaYY6UdCYLokoJG6cKhbtVlYNIIn6lLrwElUvhyhFGniIPOCCG+OvJ87gBydfQ6VZRwMJEp8ps4suxy1gWcGFYVhWXEc1cLVgKANTLl1uU0fgdTEVk6oZ3UyBfKTeN/0UDZ+ktHTnAl8ZECWYcrElEyFP71Mt78BNXHjsGZqBsNa4tKCQpjcR3Fg/BHGAEAl8x0U+ceDHVPJ5gkwI9RG7jpwD90HlTtJIE3V8/Nycowz1MhBtxSuTRMplVLqyupgipGi6KVLfRcQzojETHBWrWJ23gUkTS+7THEv2/Mw1kYVn5RB77UnFrHWFt4ZEri99/NyO3wyxHQHef/NdeN+Bw+hPAI6POfnUSXTa7LX3aZewEbjavxO8EmlYRz+JRjNE/9Aw+vsH3lybb0NoI2AjsOYRsKDZxhAnYYjZr30Nha88haRYRu5//5cIDh5YXbprmmL26HGk/+H3URnsQ9+nPoXeO+9c3TbbeM7LN2VaZNA8iAon+3DSQIgtLY4ePSptUdge5T3veQ+Gh4flhn2rTpsVNNdjPOU6M8qpca00TrlUWHV9p4FeKpyETT4IoeJOF2XWGvNn0zeUEEqgk3Ra9oXUwGxqQgmkNCliH1k64oobrjYl4s+E01yhoFTQ5VCt61SzsRF41DAqQGnm5f0D16ifICGA0EFnWT8CHLYzgSttKmoe8Ep9Gl898xpOjI8K1MRpgiCfE7AXtTFzMllgvNr4G6XMgKaIg8sq1xUPElkUaMqsVUEDRwY4IzdF6NHhdOkeW0qoARwDtssOTGDU9G8kaKYuCLlGVTQCptQO6nVjJ0USxEjYh5bquusg9VyBMS9MEcTK5ZgPA93Uk3pFztwPj5PpxnxMyNjRNIcTz0fA2xhQXeF8JCpXKFmUmmeo8fB43fJ44kjgjdsVKNX7M7GUYzHfZRRNI34amTkLnO34nZZxCWP0hgnu7t2BR+94Jw6V+6ReU02xVjOvcKLtOAC7ja0RAatobo1xtmfZNRGwoNmmoWLq4PxLL6L6hSdQvHgJzocfRc+jD8MtFla9B940T3/5i5j/1rcQ7L8VO//Zb8Ad6F/1dtdjA7x5Z/0m6zipcF64cKHVj5OGQUyrpcq5Fes4LWiu8gpk+xKdSmug0KiDrX6OTOGLIjECkkkDKlVIPgypVirihkuFk8BJCKUSavqGZtu3cBkCq0npNeBJ+DR1oAY8CaFUQDkLgOpl+MBFlE7CqFYrCSz8TNRMrV62AGyNFE2GIguaHkGTSpxDOEoxHtfxnTPH8e3RU5iNmhK/OIkR5HICoi31y8DRVUBo+Qi/dVqqWloSJ7XKe9X1HcJZKsB0tfTbllqnN/JWyym4FVzW10lmz5kVOUK1pIYgH8h4IUlF2ZbYJdyCUqeTmO1xPCQu+4wq0DSTUVtD9puMgXK4mHK7ZCFzAlrtNGPGcVP9JgEnSpB3fSCK4cSJgG/iUXFeGjnuU54pLGbYthYwu+EHZnyyinf22FfzGyvXW5qiFMYYqQEPHLkbP3nwFgx6viisDkGTo2/ti1cTZruuBU17DdgIbKgIWNBsx3CkKcLjr6P+J48jOn0Szfe8C4Mf+wRywyNtUx6jmSlc+nf/HoOTddl+/8cfhdNlaiDTGE+dOiVptQROpjTys5GREdx88804cuSIpNVS5ZTeh5t8sqC5ugFu1YuaVFv9aoyIjBkRa0LVTbRWmzRkyr24BhoBU107KrWiuraUoElzogZbsbBvaL2OmdlZzM/NYW5+XkCVSqmk7RJYmc6r1zc9PE1vUPPKlFyjhhJC+T5fKAiQ8to3fUWlj6dWPNeiVtSAppN6CtiSFKyGnfccvDJ1Ed88+iJO1isIfS37SbyYaauSJLPTVWsts7yWqU8kvAgwXfESUMjXSv/UC1HZJJw1yFWu+Z4tVhY30lIGM+m5RskzymQ2NTa7fOy4ArjZFNIsfKllmRrbRFLwZayDMMGgV5AHBXNxQ44v53hSs8y4cQwFonTAzHkbNZff5URJ1um+V/izl63r5HkzrZnwyvNhqm6pnqDfzcMPE9SSCPW8J8dBJdXUzoqaqlOPGVfZzqLZqyo9vULtppj7tOlPMcep6bDnaopyNcJNQQ9+7p3vxuG+IZRiqqxa0bSgubo/jFt9bQuaW/0KsOe/wSJgQbMNAxLNzyH92l/De+pbqO0agP/rn0bullvaWkuZRhHmnvoGFh7/CgYPHAI++jCK77xb1Yd12UQl6eLFi5JKS/Bkai1vwnkDTrfae++9V16p/hgjly47xRUdrgXNFYXpqgvxZt7ULho4lJvlZTWeomZmH1yw36dOkzXKp4AloY6OudqEyPxuUTUVJ13CQxgiVyy2ajLDRkMUUDou89W0aKEyKr1DCae6LlRgggYpcSwtXvjKidc+r/WsGkr47OvrEwdnqqJUEqmcicmSqf/UIHqjvT4XU0yZ5qkU1QZSTKQRvn/hJL536ijG4gihjqnnE6DYL3ElWPnmYVOqlVYsCToCrXo5PgTQaau+7sFYgIti4orqxyFtIkXVTbAQpGhQEE6Z7spGGKlS8PS4G6gytYwGqJc747L3I49J6jLluJiuq0CTKbKtNj7irOxIyivbeARRhGpOpRLv8Mu4Y2i3jMvLUxcwVp+XGkyyUi3vwKOzagjkIqbMOnA8XosO/NSR1h4JElTcRKmeer9xq32QjonGeh4PlyNE8lz44ISQeuvwHhzsHcbkxTGcnRrHfN5D01egKa1GXJWRasA9n6jPGx4TlBdrUmUoTJ2oGZYbG+or/s7y/AjCtBiQ/poLdfzCO9+Ln9hxEH1xKtAs+dvLc6FX92fCrr3VImBBc6uNuD3fDR4BC5qrHKAkbKL27A+BJ/47/NHLSD/xYeQe/Bm4Pb2r3PKy1amaXprA1ONfRO6Fo8Ddt6L0yY8jv3NHe/ezjlvjTTvTaQmc7MtJ51CmJ/Jmn3WcNA8icLL+bTPWclrQXMeLbY13ZWqTmQbL1NpmGApM8hpnaxZCqFHwjUGRKKCNhqihhE4uy9n0C6WyaepF+RCGIMqZabpZ06JSuSyKaMDldd9QOuZmTZUEyk0tqwZ0U2cpCZ9aFgw9F6eqs/j2qZfx7NhZzBEuPX9J9K7EAVlV8WqhVlCnIElMcDRoSipylIj7KEGuBBdDuSJ29A1iuKcPgc4DnW3WcH5+CqPVGdSIl9JGxxEVNiLZaQWRyqzPmstYgaSMDUHOd8Q8JyFMkmmSRKl8BFb2gaSa6SnzHqnFdJWhE+JE1TyCLrtAKQIu+yG8XIC9bgmPHr5P4v6lo9/HmeYc8gTjOMFCURn/DNaA/jTAQKmMgaERFKleOx5ylSbmwzperU1iurGAehKLWknYlSlNBU65b4Yg8qjeEk7VwxSeZxke7t13GD+26wiOnz2Gl8+dxiU0BSQZE56PUe0ZD55nQOUWQCNleyHlMsw98r08cCF8asMqMR9qU5dUOQeJfwqPkFyp4337juBjt92P4QjICSDELBl+U+3uGv/62s1vpghY0NxMo2nPZRNEwILmagaRCsCF8wi/+hdI//454I47Ufyln4N/YN9SBWU1+8isS7OhhedfQu0LX0LYrKLw8AMYev8/gltYfR1omw7xhjbDm2u2qGBKLWs5eePNn3kTvn//ftxzzz1Sx2lcQDdLWq0FzRu6XDb+SroulKDg+sQTKJVUp+cy/ZbXuKidYSipuawJHdftWlgrSsdEgqqZTdsWvvL654MXQqgCA4j6yRR0tmgxabmFUkkyAgidoogSNDVk5otFgZY4ScCMRTqu+oGP0HPw6tQEnjr2HF6dG0eVNeYGNHV6pXGMzQ7E1VqNZJfJgqYAlTK8FWDyIqXOFeFhT28/bt93EHuHdwoIJoky3Qk9Dy9NvI4Xjr+mlLHUg+cGAoZU8MRVNYlFpSPQivpIxbPWVGOQ8xHnPFmX6iyX8wmYcSpAmKPqTcWQcdEgTLVUlNgogRNGcJsxBvIlXCqyTtXB/riAX7z9XfACH58/+n0cj+dQiIAgSlAtUrVMsLPm4tZtu3HT/kPo7xuWY/TjGMNegNh18cLcKF45exIXZy4jyfuoJyyYpVqrTHt4XKEDVJIQKeGQ6l/qoOznRCl9+4FbcNf+W3H03HG8cP40xhHKuMo1FyfqGggCUVIjPggBYdMTp1y5rljv6rkItbkRIZO1lGJwJCpz+8x5eExNJ4aXD+DVG7g9P4DfeNcHsTt0kadjr5cgDbTK2r7dbvy/GfYI2xcBC5rti6Xdko1AGyJgQXMVQYzZPuE730HytaeQ9PQh/wsfR+Geu+DkcqvY6luvGs3PY+app1D99rdQ2nMQvY/9LPJ33rYmYLtmJ3GFDRtFiKqmMQ5imxTegPOGmjfSbJFC11q6ftKxtt0tH9bzfJVgkQpwjI+Pyw0f0ySpWAkQLJlUM/Q39XFY7wO2+7tyBExLk8wNuUnlbbUoybZ8aaVG6ro8wp5Oyw2pgjYa8pCFimdFA6mYFtXr2iG3hnpdqaH8jLP0LtXtVnj9mHRcpuQSSvn7wxpQ+blYAEEzKORFGe0p9qDoF0TRarjAy9Pj+OaJH+FEfRbz+bwY2rTSKql8ZWotTWbl8rTUKwWKwMZ1CaUGNBkBj4Y2TJFtxNg7OIL73nYbtvf24sLkJZy/PIaZZlUAsVDuwXR1DpcmJ0SRLNYdFJMAdSdBI3BQR4J6zNTmAnJ0faWiyRpGpq7CRYVpmeU8FqImGnGo1GKeSxgjDxeFGEijUAGr76IhLqiOUlndAGU3QNIMxXX3bA8lTg83h0X88uEfh18M8MfHvo/X0jkUI6DY4DHF6Itd3DO4Fz926AhyhRJenDiDMwuXUV+o4lBxEHv6hrFz5x5cnJ/ED469iMvVOdTSWMGfhuW840ua67wTCWD2eXn41VDUzFzq4shNb8Phm2/FK2eO4Ydn38AkQY4gCl9ccAOXfSxjVJMIYeAiDIBcM0Vv4qEZhUr19Dw00ljVY3pK8WSaL//GGvOr1f76E5oJ9AtpE0nRRw4JDkQ5/OZPPYxDKCAXcv8xksAA7mr3aNffkhGwoLklh92e9MaNgAXNGxwb1kw2Xn4ZyRe+BJw+i+iB96P0kUfhDw3e4BZXtlqaxKifOoX5J59AcOwMgp/8KRQ+9ij84aGVbaALliKA8SabhkEvv/yy3FATOlkHRxg7cOAA7rjjDmzbtk1+7ta0WguaXXAxrvAQW26eur7TKJCt1Y2pj64VNUpkq6WJVj2ZestJtcigwraYRknln78Lkm5bqbTccU1dqHHE5e8OZ9aG8jOm7PJ4CKB0v6W6xd6PxZ4yRoZHsGNoO4Z6+lHKF+GWCzjZmMUzY6dwLm2i0ltCTGjLGMUY0My2/1gpaLZabWhFkw9QvDBBKXHRjwB37LsJdx28GZOzE3juxKsYnZ/Ggp+IARD34fk+4kYTPYUSjgQj2On2oOkCNS/FdFjDpbkp1OMI5XwBOweHUXQD5Bea6MnlERdyiH0Hb1wexURlTmCK/TB7c0XsGhzGiJuDyx6rTorJ+gLOj48JfI8MDmF7Tz/KXg5RI8Rs0sT3w3EBs8NRGb98830Cmn90/Pt4xZlDMQR66swTTrDDK+K9B+/A23bswSsXTuHvLpzAOVTABwrb0jz2+j1475F3YGRgGM+ceAHHLpxBeVA5FlcWKgjgYrinH3NJEyenRxE0Exwe2Y0Rt4j+II+wWsfA0BC27d2NF04dx/88/wYWPFdgdG95AEN+UVxpK1EDF+amMNaYR73gYW9xALu9MmbmZ+HkAhR7euScx2cmEaaJdiR2WunGK/w1eMvF+KChGDmoOiGqfgLPSbCn5uKf/vgHcHt5WFKOIzdE7KsHA9YTqB1R34LbsKC5BQfdnvJGjoAFzRscnXji/2fvvZ8ruc4swZPuGXjvqgplUY5lWEVWSSRFipIo05KoaZlWqxXTbiZiYnp2ftn9MzY2diK2d6N/2YneHcW2WlLLkbKUSIpOoi/vUUDBF7x9eCbdxvky8+EVysE8oB6Am9RTAQ/5Mm9+977Me+453/lGkP3pT+C/9jq0Q0dgfftbMA/sL6oB0P2a5rEo/fsfwP63l2DqcVjf+neIffIkNHPjGQM9LPxkayijpWEQpbW3b9+WCTTz11gehdJavsh2bjTAqYDmw3p/4/w9DxyjAhkFDrhLuYqopqY41vIDBexo5F5LlpSb7Mu8wxDU8j1+JyJ2k+Va+HMkz6U7KvNEuVBD0DmfTmN6albyEB1JAAwcSZOxBOLlFZiOaZiM65ipTmKuoQqOFch/I7dWlvCI8jSj0hhRPcoHXStPRcBKgOeGhjY8N01gKhwN7YkanNpzAFU1Vfi45zpuDPYg5TvIWBoQN5G1bTFE8nMOdrS04untB1Cb9TCfyyGRLENlshxdIwP4+OYVVOgxPHvgKOqq64SBHE3PwvZ97K5pxNz8HH5z/QzGp6dQ7eo4vqsDzdt3wHJcAZK5uIHxuWncvHYdlUYcx/cfQHlFBUbmpoG4hdp4GT6YuIXz/V1osE18m0CzLI7/99q7Ip0lYKLRD22K9pTX4UsdJwT4/eHCR7iUHcdwGc1/fFTmNDQ4Jk437cSnDh3H+b6b+KD7KvZt34nj7XuR9j1M6oFkd2BiGLcmhnC4qgUn2/ZiLjOP4ZlJlGkmdlc3wk9YeLP7Ej4a6EZ1VQ1ObN+H1ngl3HQatuehoqIS07l5fNB1Fd2ZaTy98yCebuvAlJ3BrAlMZdO4PtSLvtuDyNmszAnJfSUwZ18VY5N8WAfwTR/ZXBbu1DSaZ118tmUfPnf0JBob6mBbPhzDF4ZZ2G+OcaoBuPBSaPJVUAqoGG1Tx9hEEVBAcxN1prqUzRABBTRX0IseWYUP3oP/r/8jkDh949tIPPNpaLGF0tMrOOyyPmKPjyP9s1/B+MOH8I8fQuxbX0aMuaGLHDeXddD77MyHfb4uYTEOuIJjcLJNiSldasfHxwV0UlZL5qe5uVkktWQ6yXJSIrgR8jgV0FzBQFAfWXYExJwomxWgydIs86k0ZsZnkHFzmLHnMJdNS56om8khm3Mxms5gxtAwU1uGubZaeHHrjnMK27qoFUtJpyuseUlgKuU3yFJ6QJUNdCTq8GzHUdgJE693X0Lv+HAg5wylnczvY16hb7uoqaxEW20VMpMTyM6l0FrbiOc7jmMum8Gr1z8W6epX9p1AdVMTLk0M4+3BTilN8+/ajuBwUxt+MnIJ13u6cDhRh2f2HUGfbuNCbxcmZufgJAPzo9hMFqe37cPhbe241H8Lb/dfR64qjn9/4ElSbnjp4vtIzafxzUNPwYjF8f0rf0JvdgaWp0meJx16D1Y24cUDT8LM2Hjj3IcCREfKCPCD+pmVro7HGlrw9UOncG1sEG/duozDNW347I6DGNMdvDHXj8GhQWRnZ1FXV4OvtB8TOe5vey/i3Yke7KpqxF/tfgJlyTK8MnAZl0f6cax1N4427cTtoQFc6OsSV9tj+w5gf3O75IK+03MVz+04hC/uOYru+Rl8PDGIKxMDGJubhW07om32PS00RKKUdtlD7p4fkDFDsMkc0bkM3N7bqJ/KoWnex8mO/dixbxfq9rShurFOzJLyQDM0KgpXWYJ/opqga/C8K87VqqM8sggooPnIQq9OrCJwrwgooLnccUFpVV8f5n7wfVhXz4t01XzxG7CaW5d7pFXtT+lu+sIVpH/wEuzh2zC//BnU/NnnYRbZ7ZayvDfffBPHjx8XIPeo8yI5aaZZChnOnp4eXLt2TUpKkM2kGQrzNw8ePCgMJwHno27vgzpZAc1VfQXUh5cYgQgE0tQlyIWmK6oGmzUXvQzSdg52LgcnZ2M+a+PS4AAu3B7AbdPHZHUcjnUn0ljpIg4Z0YgJ5QIdy3TQeZbtqsgCh8ob8ey+I7BjOv5w6xJ6JkaQ8R1xWxXjWddDQjMl75KlOkzDgw4HCd1EVSyB5/YdgxGP4Q9dF2CmcvjanseBijK8fu0iLqTH4edsfKliFz732Am87gzho4tn8VzLXhxp2oHXR2/inf4uzBhAxgjMiTrKG/DZXY+h1arAR1cv4npmAjMxH9/ecQjbW9rws2vvo3fkNv7i8DOw4kn86+U/oT8EmjkCaGg4UNWEL+0/AT3r4LWP38MNbwZj5RpypoaE7aHK0XCyYTv+fN8JXJ8axtu9V4W1fL61A5dnhvHyyBVMTk+jjrLi3Xvx2baD6Ll1Cz/uP4fOag91rom/aTyKg2278Fb/VdwYG8In9x1Bc6ISl3s6cWlyENOmi462djyz7QiGxofwyoV38ekdh/HFPcfxx/4b+EPPVQx6abgxE76UsmS1UPKxUULuEgfaEnYjK2+4Qe6qNTqF6vE0KiZSKLMdlFeWo7a9GYeOH8Gebe1IhgZWd7D9IasvY5CvIhoVLaH5apeNEAEFNDdCL6k2bqEIKKC5zM5251KY+f3vkHvlFej1taj8+jcQP856lneWAFjmYVe0u8O2vP4WUr/8FcyGKlR/5y+RPPxYkNtVpO3ChQv40Y9+hL179+Lpp5/G7t27Rbb6qLcIcLI8Cs2DyHSS8eREmmCTLCfbzH9pHFQKbV4cMwU0H/Uo2hrnz0tx87JcSm+DshekE0X2Ky8gp2k4MzKIV29cRldmFjMxfaHcRhiulQLNCLeEZSHFEIgSUn6XK10D+8vq8cyew4gnY/hT12V0jg5iFjZyMV1ySqUOZM5DnZVEe30zWiqrUWYaSMCE6QMdNY1IuTZ+d+Mc9LkMvtbxBOZjOn51/TyuuDMiQX2+bDs+f/wU3vfG8PGFM/hM+wHsrqjHa31X8KfRfszFDWEbLdvHocpGfGnvMWwzKzA2PYUx5DBn+NgdTyAWi+PXvefRNzKMbx74JGKJJH5w+V0MZGZgktEka+cD+6oa8cKBE2La84dzH+BqdgJjSR8Z5iG6QK2j4+nGnfjqvsdx7nYP3uu9jiON2/GJpj34aKgLr0x0Ip3LosmP4RN7DuJU2z6c7byCHw2eR3+Theoc8N2qQ/jkzgN4r+sKuiaG8anDJ7CrrBZTbLObQdrSUGbF0JKoQdfEEH517QN8qv0QPrfjMH5/7Sze6e/EpOXBtqSYCjRfh09HWil7Qsi5FL764d8lKW9CV2ACTSOGZCqL5rSPTzS2Y7anH+NDQ5hOz6Cmvha7drRj965daG1rQ2VFheTm5p9rBeCylBcSHx4RtceaREABzTUJqzqoisBKI6CA5nIiRwlaZyfG/umfxDQi/rkXUP3C56CXlS3nKMXb1/eRGRjE1I9+CO/992F94mlUf/tbiLW2FE1Cy/zIl19+WYx5WDbhxRdfFABXKlsE1uhW29vbiytXrgjbGdUgpNvm6dOn0dLSIgCUTpOlsimgWSo9scnbwfqIvMQCQAkj+B5ovgPfod1q8OecoeGjqRH8uusSbqamkGFO5CJ54kqBZmSYFEloWUJESokwhxAmWvUkTu3Yj72tbbg50I3zvTfEvCYVpymNLo6l8YyLg43bcfrAESQ8A7d6uzE9PomyRAJP7toPJ2bgNzfOQktl8OKBJzAX0/CLa+dwLTcjJUeeq2rHc0dP4KPUEK7cuIJntndgT2UD3um/jndGejBpeMLkUbrZUdmE53cdQo2to7e3D0NzU5g3fNSbhpQguexOwdE1fOvAU4jHYvjh5fcwWAA0WTqlNVaB5w4eR2tVHS7e6sTHt7sxihyymouYZqDBSOIzuw/h8bpteKfzCi7cvoVj2/bgRPNOnB3sxpuTt8T9ts7W8In2Dpxq34+LvTfx41tn0F/hoca38JfNR/Hktn34sPMyeidH8ETHYWyLVYrio3tmDCmLdUV1JD1NDJOuZsfx/L5jeGHnEbx67Qz+NNCF2Thde8MamtTK6gSaLDMSOV6v/jtCoMmyKR5cWRhIpLPYY1bgWyeeQZNrYG5kBOfPfowbXTek9ExFRTnatm3H4UOHRKHC+rE0stINA35Yr5YAVG0qAndEQAFNNSBUBEoqAgpoLqM73LExzP4//x3OuQtwj51AzV99B/Ht25ZxhOLv6rMg/Pvvwfnhj+FPp2F959so+/TT0Fn/rggb2QaCt1deeUUkqvv27cMLL7yA1tbWkpKlErTRjZNtpEMtQSeNg8bGxgRg0sWRbWYuJyW2NTU1j7z9CmgWYYCqQzw0AnkTobxREctXkL3yBWjC86WoJffLGsCl9Cx+3nUB12ZGYUPP81kRe7RSFokMGTeTdTuphKV8Vvfh+h4SvoFKGzjUuAOf2nsQyGVwoe8mbowPYVzLCdCk6yuZyuNte/DJw8fQd3sI7104K9/77a1t+MTew8jFdfym+zzc2TS+2nES6YSBX189i1vzs7BsF6drtuGZw4/j0vxtXLx8CccatuGJnftxg7LVnmu4nUlBt0zEdQM1Whyf2HMILRU1khN+c6AXc04GdZoJqyKJTqSgx2P4CzKaZgw/vvwebmdmYfmGXJfmu6iChZPtHTi8fY/kiJ7pvorB6XGk0mnUVVajubYep/Yegpm18dals+idGcOJPQdwrG03Lg50463bnUjDRZnt4fG2nfj03uOYnJ3C765+jO7MJOqTlXix4wm0VTfg3e5L6B8bwcndB7Cjuh5Xe7oE2A57aZQZFhr1JLJODiNaDs/sPoTndz6GN25ewBudl5BOmnBYzoT/+QZ8Ak1dkwVVo0jyVAGawmrasFiKJ5XGiYbt+Mvjz6KN7sA5GxOjXoFFpgAAIABJREFUI7h67Qq6b3XL/Zt1ZHn/JtBk6saOHTtQUVUl924nl5P6sGKMRcMgju/Fap6o7SqX86H3iU2zgwKam6Yr1YVsjggooLnEfvQcBxOv/g7eP//fMJtaoH3rO6h55mlod9U8XOIBi7ibNzeHuX/7KZxfv47srnbU/Ke/QXLP7qKxmiyrcO7cObz00kvCCPJhT7DJh3+pbQRvdODk5JMsLHM4CZTpwsnJCfM2CTiPHDmCjo4OAaArnTiv9toV0FxtBNXnVxYBQkzmXXJyLgiTVJMcKmsa6HYy+GX3RZwZ7kdaC1xiOVYj99uVfl/IYPIslss6icHPBGSO78PUNCRyPtqSVTi1fQ86GpqlfueYl8aYNw9Dj4kktffGVWHxnjn2BGbtLDpHh+A6DmprarC7sgFTTga/unUezlwaX9l7AumEiV9eP4ve2SmUuzoeb96Bp/YfwbXUMM6cOYN6I45PHT6OyupajM/NYio9ByuZwPTsDHq7bqGhqhoH9x+AZVgYnZ7AvJ1FQ7IcM04af+i9IoDs26yjCQM/ufo+BudoBqRLiQ6fuZ45By2JShxt34f9zTtFNjqbTSE3n0FteSUS8biUS+nu7sKlnpvCyJ7afxQHWtpxsf8m3uu/jlk3B81x0VZRhU93HEVHdSvGUlMYmhyVkjS7G1pha8DbA1fR2dONfTXNOL59j1zHgD2HYSeFpGagGjF09fXg+twoTu85hKea9+Odvot44/oFZGOGMJgGx4UfsJlcGJDyM0UEmjyu7eYQN01YqTQ+u+8IvrLnBOpZF9X1wPJdOTsDKlRuXL+Omzdv5gFnXV2dpEIcOnwYHfv3S6keMpu6aQaLIa4byMBDZ+b8OFUgc2W3iY36KQU0N2rPqXZv0ggooLnEjs0MDGDg//hvKBvqQ+ILX0b1N/7i0UlmF7fZ92F398D+3g+QvtkJ54XnUPe1F2HV1Czx6h6+G4Hbhx9+iDfeeEMe5jQHItiknKlUN9YQjAAnczjJdHICwxqDZDTb2tok53TPnj3Ccq5UErjS61dAc6WRU59bXQTI/RhgIRVfc6F5PjQp36kJqzWu+Xh3uBev3byMAXte5KGctFPdwNdK5efMfSSjJeU/iG8RmAHZLOGhaQJAy10NLXoCu2sa0NLSCqu8DFm6zno+Mtk0em/dRGpsCvt37EJzSws0TYfje8hksyi3fczBFTdWbz6LT7V2IJ3Q8cZQF4ZTc0g4wO7aBhzatQ89M7dxq6cHfmoee+pb5Hgt8aoAAOtA/+gIrt/qRsax0bKjDS3NrQIKeT7XdzEwP4G3hzqlG16o74CpW3i9/ypGMymR9NrUhpq+1Ok0Mg6ak5XoaG7HzppGVFlxKd/huI6UF7lwuw+DY8OYc3KIlyWxp2U7ttc3oW94ENdHB+SafI0lPyC5l5TJtiSrpEZqznUw7WSQKbNwaWIAtwb6ROp7sLwRHdvaEa+uwCxcWL4mOapnem7gYmYMB9p24HBdMy7e7sG5gR4xAtJ9HaYnxWsEaLKvCDQXOO3VjbpIOmvoBOAeajwN33z8GZxu2I4q5t8SKGqULntgPVk6JfN+TbDZeeOGlLniPbqyshLbtgeSWv5LIzjWiJUyKAVlhfJO6Qporq7jNtqnFdDcaD2m2rvJI6CA5hI62Mtm0P2//zckL12E11qP+v/pf0Zy1+4lfHL9dmGe1cxLLyH3i1/ArKlB7LvfRdnxY9CKmJNI0PbWW2+JjJYry8899xxOnTq1fhe5wjMFTpuelHcgM0sZ3ODgoExKOHEhy3no0CGcPHlSZForZWyW2zwFNJcbMbV/cSJAMyBDwIunu4GElk60HiW1muRl3pybxi+vnsXHs8NIa76AS5ErOk4wqV/BJuVMdCDuBGCTLrQ0BKJc13ZdxDUdCV9H3KaUNvhuEpwYpgXf96QEi2HQGZU5pT6chIV5z4bOHFTXQ1nWh1tmoS/hQM/a2GknkI0bmDQ1mK6ORM5FDBqsRAy2byPnUhgMmGkbSVdDwooL+GXpFeZF2oaGrOEjB7rbauJ4G/M1mNnACXcwwdgB+1MJxDQLndo8MnST9XTYGkGTi5hlQPd86DkXSRuo8A1UGDHEdANpx0bKszFPUJe0pIwL7+OW4yNpxMByLmnPwbzF7qIZkg+DpV20GCo8HXrOh6v7mNEcuOVxpDUX8wSrnoYyG/AsAzNlOtJxTc5dl9HgZnPiQluuGaiPxTGl2ZhwcgBrpdqQtuscByGjKZ1URDMgSlwTug4zlcHeijp86/FnsL+sCgmbA8qFa3hwNRfM4zX0ADxm5ucxOzsr6pSPPvoIU1NTMjaixUIueu7as0fyN2mpLPLZKB9Z1k8WF+NZweBVH9k4EVBAc+P0lWrploiAAppL6ObZM2cw/3/+X4h7PhL/8W8Rf+ZTsrJdaps3PY3M//c9pP70AXL7j6DpP/8HWI31RW0m2UCCzffee0/cXD/zmc/gwIED684GrvSiCDhZyJ5y2uvXr4u8lvU4yczS7IiTlqNHj8okZq0ZTgU0V9qL6nOrigDRm2/Ao2zVcIXZJJPHkh5Egq5hYtZ18WpfJ34zehMjmTn5LtBgi0Bzpd8LAk2ymmQWCTZ5B+XvLCfiiJhXg8V32QyPJjSBxFZ3fCQsS9g7us8iZsL2Pfi6H0gnoYn0ttLWxKF2sNxH3PXROOUiZWmYozOta6DCC1jcrG9DN4Gc58K0DAGOiZwH1+C1awJcCTZzuibgzRU20UCZqyGW85CwYkh5DobLfBi6jt2TOnRXw0iljrQOmI4PTfdhkZnzXXHWZe5jzAMSrgbd8UQubMf1ABS5BrIWJaWO5K9yPzKhzBOlKQ/rYNqejRgZO5Yg0TUp8UImmn0hcWUcPF9KxvAzlQS7nofZmI9sTJe6olVp1iE1MBMHNNtGOYB0DMjQUEcjgPZR5hkwePFkt3WW1CTrXRzXWY5Z3vMsz0Odb+H5PYfwme0daHJNYdR9w4VjeQKeGQOWs4lYSraAKRHMub/Z2YnLly+DjuMck2Q4mb95+PBhSeuIkeE0zaAfS6AG9Kq+q+rDy4+AAprLj5n6hIrAGkZAAc2HBNeenMTN//V/Q013FypOPYnkf/2vMOIUMZXgxlX+i+cx9d+/h3gamH3+GTR//c9gFFneytXl1157TaS0BJtf/epXRX660gnoo4ok8zZpGnT27FmR1RJEk7lhLhAnLk888YT8HLE5xW6nAprFjqg63pIiEAJNX+ek3hMwIctmOVe0rIYZg29oODM9gp8PXMPNsWHkBNiZsF0fhrnAaJID5RYZ/Tzo/JF0lrJZMpoElI7uI0vGMGaJXFIccC1LQJ9nE3gR5OlS45OyUgJN29Sh8ZXJIkGWj8yn4worZls6RvQcEpqBRttECgSbJnQe1vGhm5oAM7JnUr6DDqbZLJK+Lm6mlOES4PAaXV0T4EmzImRsJGxfDIlm3azUwUyVmTBNC42ztOv1MFOuY95jrU9DAKzu2oKmCaKlrIcPkbASUJMRJVvqewR4HhxTF3Bk8XqklqUveZmGpiNn6dAMwLAdAb68Rnah53rQdbHAERZT4mRoyNE8KO3Ke75liPw3AUN+JwM8V2bANHRYroeUb8OzLLkOlnSxuADgB6ZAjA/HBl8P2yiz5WaQieTiQPgBYYhDGS4Bq+46SOZs7K9oxDdOPI39VpUsPBBQyni0uOjgwnQ9mGHJMDK7fElfhW6zk1NTuHD+vNy7WVeZgJKLgzR7O3HiBCqrqpBMJqUV9zQJetgFqb9v3AgooLlx+061fFNGQAHNB3SrO5/G3L/+BOnXXoNeX4bK//JfkDxwqKQHgp/JYPSnL0N77Y+wysqQ+I/fReLo4aLKhwiQKD39zW9+I3kzzHWMamyuNH/rUQU1cqulwyEltQScrMdJmWBFRQXa29vx+OOP5wEnmc+VSgcXX6MCmo+q19V5gzqa5PciK9oA+AleYJ6ipmEcNt4c7sQfb1zFFPMfNR22GYMtMISAgt61FNtS7hiU5nzQFokwuRvZymi7F0iN/iwgIWyX4ONIyBk0/47j8PfI2TRoX7B/UKYjvDYQOAU/Lz7HXd/P8HwSovDzbHfUXsqAubG+p7Cw8nsUhMAFdTFEW/jrwt/4MR4i+lv+3/DDUVzZBp77XrAvilN+37DN0TVFWFEAatjJ0bUsHD/o10Jc+bA+DYeLgHfuywWEBBcrCB55LkNHRvfl5cFBhZdBs2/ii/tO4NM7DqDCprNt2JkBZmYPBbU7lwBwyWpevXIln39P1pMlrchuUmlTU1srpkFkPrkQyrzWvHtyyLCSzV2to7K6o5RQBBTQLKHOUE1REeCtPLJpU9G4KwIDb7+L6f/xI8TjGhr/9juoOnlSZEmlvfnw5tOY+N6P4b3xPuwje9Hyv/znorOafGCTDXzzzTdx69YtWU2mjPbgwYPyYN+IG78KZGspp7106VJeVsv3mcdJlvPYsWNSk5OTmdUyuApobsRRsnXanNE19HvzeK/rOj7o7saI72E+FoNtsXYh5baeMHC6T1b04UBz60Ru612pLDSE4J6sphlk/ooEmmVSxMEWLurh4FTbTnxh9+No0xOwbGJL+eMC0haQGaL3h4SSe9nZrOTvcvGTeZx8HjEfn4uCvGfzmUTToGqWtArBJe/di8FlVOd16/XeJrtiBTQ3WYeqy9noEVBA8wE9OPDeh+j71e9Rs28nOr79jdKVzN61FO8j3XkLt7//c/hV5Wj9228hWVtb9LFKsMmi4L///e/l4c6H+vPPPy8y2o3GbBYGhwCQuWh9fX24evUqxsfH5WcymZRoMQ/o9OnTwnIyP4jAeiUGQgpoFn1IqgMWMQIED2lNx82ZCbx+4xIuTI5iOmEipWvCXpHJE6mnTOyYy1fEk6tDbagIROQjx0yY4gmfixCeL7mmfs5BmabhSEMDvnD4JHYaFajxTcAOpNeSmqtHjPrSgaask1M67XlwbFsAJxdAz1+4IM8m/h4tEjL/vqWtDcl4XBYJKVWO7tsi22YpF+arqm1jR0ABzY3df6r1my4CCmg+oEt9x0FqZALJumoYiRLNy7xf+1lPcnJaJoDxuuKDzOi0rLFJU50//vGPsqLMciF0o2WNTcqVNvpGMM0cIJoHnT9/XoyD+OK1EXAyJ2jbtm2Sq0qp7XJYTgU0N/ro2Ozt18CUyRkNuDw7hlduXsC1uUmkLF3yF2kaQ7ApQHMJMsfNHq2ten0iUw6TNHOGj6xJN2M6PblSxoYOuWUusKu2Hs/tOYCDNS2opsQ2KqwagkxRc4t0d+lAs1AKK6CTdTpzOblH3+ruBstacZGQ+fcEnLt27ZIanNva2mSRkAuizM3lAiLzRPmz2jZ4BBTQ3OAdqJq/2SKggOZm69FHcD3MiyHz9+qrr4r0lFKlp556SnI3i5XP+Agu665T8tooqeVK+ejoqOSn8voIMvft2ycgm+VRognMw9qsgObDIqT+/kgj4Glwc4H5znTMxDu3O/F233UMZVPIsGSQr8MQ4xiyUQ83jHmk16JOvmYRiIAm/83oHtJcfdAJPj2U2R6qbQ07ymtwavd+nGjeiWpdQ5mjQ7fDxFdDg8dKJlK3c3lAU0yEeGV05GVaC0vdcGySofQ8TE1P48KFCxjo75f7NQFobW2tqG74YhoE8zi5cEiwGUlqC/N3pVRKVCKl8Oc1i6g68KoioIDmqsKnPqwiUOwIKKBZ7Ihu0ePRwZU1Kt9//30psk0zhmeffVaA13JYvlIPHycxXB0ne9vZ2SkyLZoHcZLCCQyZ3L179wrbyTzOBwFtBTRLvbe3dvt8hwyTKc6wrA854ju4ND6I93uuoXdyEhlm11lxKcsBk3JaBTa34ogRoEmHW19Dhp6xhgea4ZZ5PqocYEe8EqfaO3CkbTdqTQtJz4dJsyA6D5P5NIIyN1yxYH4nHXeDwq7FGU/ZXA7jY2Po7ekR0yDeu3kPpwKF92sCzp27dkl5K96vKaeN2FFZRCHbyZrLEdhUdTlLe5groFna/aNat+UioIDmluvytbtgSkxZUJtgkw9yurWeOnUKzc3NK8phXLuWFufI2WwW/f39uHnzphgHsZB4NIGhWy0ltWR1OYEpLy+/KwYKaBanH9RR1iYCHstsaKzbCGR9B7ZuIAUfl8b68UH3DfRMz2BeN5Ch66yl5LNr0wsb46gadHC8+CxNovlSOqXK87G7og5P7tiLxxrbUGMlYGjM6wU0KWkSAE2PqZqhHxDJ0GIDTd5neSrmcLIOZ9fNmyKn5b2bzyzenymppSqFzyouEFqhoV0+956MaeROq4BmaQ9KBTRLu39U67ZcBBTQ3HJdvrYXTLD13nvv4cyZM8LynTx5UphNAq3NuEUMJ1lcMpt0PeSKOSVanLAQbHLl/MiRIyLTimq7MRYKaG7GEbF5rsmla6hmSM6cRhRBEsr3MKdruDYziT913cSVsVHM6S6ceFBzUW1bLwLsdY4VusyaUs/UQQ10dNQ14NSOfThQ24RqwxLjKJ/1QqUGTVhGh3VGTSnfKuVorLCGKPTiMZoR0KQEljmdBJxTMzMYCM3euEjI9A86pzc2NqKjo0PKWtGldnENZannWfLO81tvDN5xxQpobvEBoC6/1CKggGap9cgmaA9dWt99911hN2nA8Nhjj4kbbSHI2gSXedcl0KmWYJMr5TShIPjki660nMQQdDKPs7W1VUAoV8jn5+cxMjIMz/NFesv8TsOISuhElfiCEhJqUxFYzwjYmo6cpsMSAOBCozMQaxHqGqZMA5cmx/FuXzeuj9/GrJYTiW1U61Jy2kLcma/xSGwROtMu1Ji8G5wG1RzVtpYRyNdPLQj/XVHP1x4NWpLv28UN8wPpK/stkXPRBBMH6ppwYtsu7K9tRLWvI0bcyHqhph5IUCmPldxeIGdocKVcDsQ8SBjNIFmzKCEguIxyLH3XzRv+OK6L20ND6OvtFYaTtZR5P+Y9mEqU3Xv2oJ0pENXVMGkapGmS+ympIIrVLErfrMlBFNBck7Cqg6oIrDQCCmiuNHLqc/eNAFeQCbDeeustydskoGKNTTKbm33jtVNSywkLATdNkjiB4YsMLwEn84JYCoZyrVjMwvj4KLLZHBoaGlBdHQBQXWeuEAFnUKJeY56Q2lQE1jECrkZGU2MKnRi7wA1LSfgebMPAnKZhIDWN84O9eP/2LYxkU3DjJnKWjizo4qlBd33EPQMxV4Or01gouIAAaN4fSOiCSBXgXKvuJoPoGAGWI6aLXtGigPSRHzgK6xTEcizoCMaDacGlKQ6Zbo4Jz0cCDqxsDk1WEqd37sdjzdvRkqhEpWbAlFqrwQGDEiZchAjua354XLnHUUnr8q/FA5m8Dt5371V+iswkgWMum8VcKoXRkRFxFmfePVMgeK/mPfro0aOyOChlrFh/MyynIqOToJPAJpTWSm5n9HtBrc616kd13HtEQAFNNSxUBEoqAgpollR3bJ7GRGDzd7/7nZQGIbPJsief+MQnNpU50IN6LCqNQhktS8CQ6eSLsWExcRoltbW1oqIyKQxnY2MTaqqrA+MJnRMuTrk4AdOCiZraVATWOQJ3uG+G5+a45suIxcBUu5F0CmenR3FhpB/dU2MYc7PIJUx4NFbxgIRvwnJ8uL4Lx1wAjwQyPncIQU3AYGnQ8iBTAc216m6bklX9TpBJIx4hEsOTBiY/vP/4cDRNgKnUyRSznuCepLtAzAdqXBvtZeU4un0PjjS3oylRgYSvCUu5oMvwBLQGW+nd0KhIoZt4z61bedMgvheZvFFS29a2DYlEPF+Dk6yoWSClFZluAdDcTEZ4azUWi35cBTSLHlJ1QBWB1URAAc3VRE999oER4AN3cnISL7/8Mm7cuCFlQMhqPvnkk1sqcowDXXnJdLI0Cs2DCL6pvnJdB5VV5RIbrpxzMhMPC4pzLuaGuXGWpuq7balBU8IXSxbKs+2A3TFN5HxgwvfQm5rGxYFbODdwC8P2PDJxA45lyn6uG7BfMdMMayUGjJmwVyEYkZ8FguhSh7H0oEgJd8oymxZJZ6UPote9jiEoUZP8W6mNSQm/6yFpxWC6Prx0DpVWDAca6nBs207srmlBvZFAkvmaBKnB2kGgy9C8IN+3RHuW92kCS8/3MT01JZJaMpxDQ0OSq8nFQbqJnz59WtQnsWQSbi4nwJL1N+9aFonMg5bZN2r3VUZAAc1VBlB9XEWguBFQQLO48VRHWxQBPoT5oCbYJMhinuIzzzyD48ePb0on2ocNAE5kWI+TNvvM4+zp6cbM7JTEgu6HlNSyPArNKCrKK8J8IErYFLvzsNiqv69PBCIpYlQGwnHJeJlwTB3j2Xlcud2PC0O96JqfxJjmIhPX4cQMaC5gOcGEnF4vxC2BZJPSSjKZQftd3c/ne67PFW29sxguYAYYPwSBNHNayKFlRMg1e5TvSz4icyg9mJ4Hy3EQ93zEHQ9NVTU42L4bBxu2oSlZjoSmoczTxFmW9ywZI/njljbQlGsOUxT43LJzOYyMjuLa1auyUMr8ezKUVKLw/vzYkSNoam5GIh4XCW4kz83LdBXQfDRfLAU0H03c1VlVBO4TAQU01dBY8wjwoU1nvx/84AciTaKNPJnNAwcOrPm5S/EEUlDc88TpcGCwH2fOfCigM2I9OZk5duwYHj/+OJqam2QlPW5YpXgpqk1bMAJ07YzqDQaXTzBiir+L43vI6EDf7CQ+GrqFc2MD6M/NYs4CPMOCyYxPXw8BJuWXoQQzNBkVwxgCTcN7YA7nFgx7US+ZpjssJUJwSTksczbJWArY5JlkXUsDxa5STdX3EHM9JBwXyZyNxkQSe5oacaCtHbtqm5HUYrDgwwKNf7TAOIoyaH0BaJLR1EMpblEvpogH431ZDH8MQ16ZdFqOznvz2bNn8dGHH0r+PaXjvC+zXjQVOnSr5X07KoEiYFMZBhWxZ5ZxKAU0lxEstauKwNpHQAHNtY+xOkMYAUpGf/azn0npDxrifOELXxAG715GDVshaFLeJJ3C8PCgGAfRMIjuh6z1RpktJbQsJr53z14cPfyYlIjhBMc0zXxBcU6KRLrF1XPmdYqBULCJMQWne2rCsxWG0/pdozjK+lLIXkaYTmklUQpRog/DMGHrGkadLK5Nj+LicC+uDg9g1MshF4/nxyupLt9jBUZd8pDlP76nefCZ/FeiEsv1C/TanUl3PAH7nh6Y/DBfk27CYtAkDHNg2qORndQMWI6LuO2gTjdweNt27G1oxMGmVlQSWvoODE+HpcfyVUnyhrEhmxk41vKcpSudDW+aQdAL7pkEn7zvEnszFeTDDz9EZ2en3K/pPVBXVyfPMaY+sA6nlESh0VBoEMR4RuB1wW1Z3ZfXbHQroLlmoVUHVhFYSQQU0FxJ1NRnVhQBPqyZ8/LSSy/Jw/jUqVOyIkw57VbcgjqaKYyMDsnl03SCGyXGr732mhgH0WqfgDNhWOLc23HgAGKcrHsenFwO8UQChmXJ5JCTGXGCXCzZUkBzKw6vdbtmApUcCRwAljjNBjJvVzeQ0TXczs6ia/Q2Ph7uxaWZUbgawagFmzlxBJpmDDkaDFFGa5piGKN5tgKaa9iDvH9wUcAzaPJDd2E6wtJhWINFxpn0dM5BEgZ020HSA/Y1t+LE7r1or65BjaajRjOF6dTIAPrMxeV9qKDbQuPgID+TF1P60tmlhJySWi6WsnwXa0ZzUZDPM7rUPv744zh2/DjKKyogpVR0XUqjRKWsKLOlGiByqVWs51Iivsx9FNBcZsDU7ioCaxsBBTTXNr7q6IsiYNu2gM3f//734M9PPPGE5GwSUG015o2TjXR6HqNjw2IKxIkK8zK5TUxOiGkQc4OGh4fhZnIitY3ygw4cPIiW1lZYpgmTRhSh7T7NNvJMprLXV9+/dYiAo/nIhrbIlpjAMAeTFBZNfTRxLM0BGLBTuJwaQVdfD0YmpzDvu8hoGlKOi5xhwCYLRMDqA6ZQYsoOaC27j+CPZUoEZAYCaClDk/A0JH0dZZqJCuYkVlZgT3MbdjU0oz6WRI1mIc58TYJMP1jcAkxgsWFZmFae78XQDGjD9ytLsjiOsJy8N1+9ckVSH6hEYQ4+jd2YFrKvowN19fWIx2LiUivS2oKiPZE7LSW6aitiBBTQLGIw1aFUBFYfAQU0Vx9DdYRlRoAPY5b7YOkTrgZTckQnP0qQthLYLASatp0ToFldVS3R5NTPNEwBl9Mz0+jr7sGlS5ek1lsqlZJJCyc0zHfdvXs3GhobZRWdq+XRhEZJZ5c5MNXuK4oAJZGskSmleMim+4EUVkppsv4mc/Y0AkkPOd2TfMBp20bn+DC6x0fRl5rGSCaNyVwOtqEDphRbVNsaRoBlR2jIxJxaxtrUDcRdoNI30WiWYVtFDdrrG7C9oRb1ZWVi8qO7LpLQZSFBI+Mp6FQLaklqesha3gkj76yGSm31xl9AEEks0xRI+mazkss5MzuLvp4eea4x/WFubk7qbra1teHgoUNi8MYSVgTl0T1acvXD39ewq7feoRXQ3Hp9rq64pCOw5YEm8y+iCTl7KkroL+le2wSNI8BkiY933nkHMzMzOHHihNTYpPPqVqk9FgHNkdHbMmGpratDdXWVrHkbOle5fTiuI7KsXDqDeCKJi+fO4eLFiyLdogsiJy0VFRUCNpnPSfBZWVWFZFmZ5G1SIifxDPPqlFRrE3x5Su4SCCCYU0mJJPM1gxeRByGn7kXAk6DTljHpxiykDQtTnoMb0yO4NTWJnolRjM/PYc5zkOXYlwljULMxyPFbcEi9IwQhZbaATcPc5AK0upgbXSqOvRenutTPBgtGC5i5sCbpHcddzPzdo3+DUjB3bwEXGWxhFdJ7hWbhvfAgcceH5XrwXV9UEVXxMjTEyrCzqgH7GlqwvbIatZYFAzZMeCBTDRr8MLdTM4OrYl4ugWaUhxmmhzMLU/5HQBZUmx8LAAAgAElEQVTmegbNDB2fNjhTzYVScU6mJFYqvgQ5nGQt6Sh+88YNUaLQbZ2/8/7NFJH9+/fLYioBpxWL3e1SGwKk/GJrmGOv7tnLvOEpoLnMgKndVQTWNgJbFmjywcDJOqUv/JcyTk7Imczf2toqSf5biV1b22F276Nz1ZfGCm+//bYY3BBoEnASbG6F2Ac5mvMYGRmWxY66ulox/NH1IIcnWPSg5b4LI/hBJjTpdFpcfHt7eyWPU6S1riufbWlpkVpvNFvipIaAM28exImfYSxY8XMioyz4H8XQ32TnDAxkIqfSQlAYGPwEctiApw9BkUhqgRw0OD6QhovJ+VncnhhH1+QketIpTGfTSNs5+ZsXM5CFB1vz4Bl64DvkeQsmQiHSkpIpgnwisFmA9MJzR4Atb1gT7lII/qK8wnx7+dnwgwb1vUvY/PAEhQYwchiGqwBcFsZLDhs5vxacgwykGVnCFoBu1reUS+ftIeqC8N88sNV1uZ8ERj+ByU+N56LO9VFhxtFUUYOdtU3YU9eMxooqlJsEmEHpGct3oXsuNJ8AM4huENswKTeAWvnrCdofxWfhfEEj8wNhCdEr4V0iM6wCszXJuRQvrMBRnIunrMN5s6sLvT09cp/ngiBNg6hC4RyjprY27BfIgmHhmA2+LgsjUrnYLmM8KKC5jGCpXVUE1j4CWxJocqJOw5ULFy7IZJ3sGiWKBJtkhWi6wgeC3PxXufHYU1NTklu3FcDTcsM1ODgorCZd/Gh688lPflJKexA0bfZ4LQDNEZmc0AyIuap3jzuWBQhkZ1FeD+Occxz09/XhVnc3GEfmCNGGnyvoPBblWns7OkSSy4UTAasEmrYtOZ3BnDCclCvAudyhq/ZfZgQW6ine+UGOfQExBJ6ui0Hen9NpjM7PYXxuBkMzk0hpLmadDObsLGw6pGpAxvfg6XqwICNY1xPXZZNjW34PnHHJOwXZccEWAczFcDFf2iMCbgWlPgoFn3RYXQrUpHuunC88770YTbYlTG+9A6xF4HNxiO9iZpnXKhCS94aQRSTilDqlPkw6xupSVAYEqwkzhmSyDE2Wju2JBFqrarG9oh5NiXJUajHZLwLZPC7zMI0CwLPMLt/Suzuui4nxcXR3dYmkli61BJy8Nx88eFDuzVWVlSgvKwtM3UwzcHNmvMOY502Donu1MnZ7+JhSQPPhMVJ7qAisYwS2HNAkmKSs5fXXXxdgeeTIEcmj4OScDwG+R5BJCWIxJJw819WrV/GVr3ylKMdbx7GxLqeiDImsHN37CDYZ96eeekoexASem3lbDtCks2OU/SQTEcoJwxIm2UwG01NTItUi4CTbOTExIWOa9d3o6rtz1y40NzUFjCkXUEJgKe6T4SRmswP7zTyWNsK13Q9oBhPrkMnzgaxmYB46Mp6LtJPDRDqFyfk5TGRSmJibxlRqFlNzc5iAg5QRGNoImmN+p8hsNfoQCevJCXvM1WHRGjcCfBEjuEiyWgju8izjPfZdGtAMoCmPcz+gSZBJ8Ge5d+6T37/ggznTQ8YMTXtCtMkr4udJZQascVCWRKdRjwckdROVZhx1iQpUx5KoT1SgsaoatZWVSFgGEpaOCj2GCpiIeyFjGiFj8XIiSxc4xapt+REgu8n7K+cUzK3n/ZnPOOZwcsyT4WzfuRMd+/bJfZrGQZxzBCpjLppwBAULgbIYQ9M3BTQf3hEKaD48RmoPFYF1jMCWA5qUyf7mN7+RG/7nP/95kWpyQr54I+tJ109O0qOyE3w4iCSmr0+kL5Qmcj+uVI6OjubZJD40KMFlbUSWqeDfP/3pTwurtGvXLjkemU4+eJhnRzaVxgGUPfJFgMVz8W8EDARfBBDM9yDjxX3IevG4vB4+nPgeATOLSHOjlJJ/j6TBBBhkVXk9vF4ei+fn8dgW7sfPMtdvvR1gCTbJLP/pT38SppnxoxNtR0fHPftmHb8fa3qq5QBNOE4ICBfSLTmRzssANQ2ObYspBfuVsi0CzrGxcWF6OFbb29tFVtvY1JQvmxJNXMS1dk2vVh18q0fggYwmmTnPkxc0E55vBCBN00Vi68JH2nOQyqUxNTuD8akp9GbnMOxkMZuex3wuC5vSWvjIwZMXf+ek3ZBaj8HxRGJa8JLfQ5bTIgtYQDvmrWsWgU1dzI4eti2wUvfbMzLKyZ8z3LFQ0ht91jHozBvUciS4NAQYAmwzy5GwKAwzJ2O6jvIYcy4TaCyvRmOiEi2VNaiPl6PGTKDMsBCjiQ1c2JaPmJj7aDAcglUJeHBTISksDaM8WQHNh/X2vf4uSw3hQh7HNe/PwyMj6OrqksXVgf5+AaG8N3NeQDWV3JurqkR9wuc6wWWkYrmrbNVKGrUVPqOA5lboZXWNGygCWwpo8obNyfe//du/yc39z//8zwMnuHtsBF4/+9nPgtqFHR2yksiHBR8SZENZA5Lvk61kuQ7+jQCRoInHJIClZPbVV18VUEfmlACT/xLI0Qjn3LlzAgj5OYJNfpafO378uLz3xz/+UcAXP0cQSFBLYMm28xiUSfK8LCJNoEowS1t1PqDYTn6WeZAEmdyX53r22Wfx2GOPyYPuD3/4gwDWSDZMJvfkyZMCbNd75ZRtINh88803BWwSEH/uc5+TB3AxJMyl+J1cDtD0KXeVeSAdPIOpX1QQnJOZ6H2+xwlNJp2WhQ7GlGOBiw6RcRDHD3M4d+/Zg4aGBhk7xWDvSzHGqk2lE4F7Ac3CSTTvTxzHBqs5smoGswkFgLrwxdAqID4JH23HwaTniplQiukJ2TSmsnOY4b+ZeYzPz2ImPYes5yFL92bdyANMkpsuS1To9Msl8NQCWakY5DBekflQwEgKryeoMLTbkQTLwszLuzlLMcLhJ6N8RumGO8Wzci064NBQJ/x7cJqIag3y/phTafgOTN8WgGn4GizXFxayrqwS9clK1JZXoTKZRGUsjqp4HGVWTH6uMGMoZzmSyC2W1+f48Oj+awWANbBqCoMbmvsE1WkCRlNXjOaKvkQR0JT7c5iqwPvzfColklouTl+7dk3u0bz/8jnNhUDmcPL5J2kUYQ3OwnzNFTVmK31IAc2t1NvqWjdABLYU0OREhrkSL7/8shRWJpC5H4ghg/gv//Iv+LM/+zNxjOMEKPr8b3/7W5F3EgTRyIa5cU8++aSwnBFgJHvI7de//rWAw6997WsCHgkYCfLIdPJ3AjtO/LkPj8WJF89JIMBak2RfCTzJ8HFjkWgCVIJC5jMSFPJB9e677wrIJNjkMfg5ggvuw4cXQQcBMvP1vv71r0ubf/CDH0h7CZqZz0dAS5BM4PEoNgLty5cvCwAmk8trJOvMh+56A9/1uP7lAE0tzNGUKWgkn4pMKYQFCgFooUGF54kcnBMajhEy8RwTXHTg2CMLTpZz+44daGpullyhe62eF06UgtM/nM9Zj/ipc2ysCNyP0YyuInL/1n0NYXpjAPoKJuqFPq6uZsCFDgLHnDCeNlKejRk7iymR284K8BzL5jDl2JhNp5Fzc5LfOW/bcDQPru/BCU1yTOZyhireIOeR1GFB6Q4Bmro8B5j1GeTPBe8JUIuoyLy0lbLTALjmQWbwBQ7zrcmw+nJ+ySJlpRAyWUKlBmZglmHA0E2Uw0eVBpSZFirjZahJlqPSTKChvBK1sTJUJspQHoshoesw+dlAdCn5lQaPHSWZSlkSnigA2CxTEjQpBPKFbK/K0Vz1FywCm4VspDjdh+w9VUtcCIyM3aJcfT7zyHDy3lxRWRl8B8J7vMhrKacNnW5X3cjNdgAFNDdbj6rr2eAR2FJAk0CGtQgJ/uhwSlB2PyaHQPP73/8+vvjFLwoDGDGaBKq//OUvhekk0CRrePbsWdmHYDBiA6PJOEEtQd3f/M3fCKilTJWgkJ97/vnnBWgS2LFtfO/999+X4xAIk91766238J3vfAeHDh2SCQ7ZUwJdgsOnn35aVkH5sHrllVdEmstrIqj81a9+JXmOzz33nLxPQMljsa3f/e535fcf/vCH8nkCT4KOUgAQZG0JNsnmUgJKkE/gzbhutm05QDNgFVYgYQvzezK5nLDbg/39Aji5kk7AyYUPLi5wkYEFxsnSsx4nJzGFq+i6aQo7wxV5xX5utpG4PtfzMKAZtWKB0QveESB019Cnnlb0nQHryB9ZgUPzkSN40wDbc5HzHKQdF1nXxVwmg3Q2g5znwvY9ZB0b83YW89mMSG/H7HnMOllhS3OODZq55FlUSZULTHcsi+kJWlgWi3l4VBdQYhosAgW1RFk6xAlKfGgBiOT/0fQouJQA0Zo+UG0lELdiSMYTSHIx0uIrhphpIhGLI2ZZSLKMkWGiXI8haVpIWhZiuomkriPmk/EkVGV9S7YjFP1GxCtDFUqEo1BS/ksAWhhakRRHRkjhX2KeJ8BVbUWKQIHJT7SoxznB7NycuNNS6cTnHucDfDZzwZkLyLv37pXfeV/m+OI9mH21kHlcpPZthsMooLkZelFdwyaKwJYCmgRqNOf5+c9/LhJWgkiWfrjXFjGa3If7FjKaBJoEiWQaKbEly0hJLvMtmCfJ9wlCCSBfeuklYef++q//WoAmgRSZRbKSZDkjtpQPHYJYAkSej2CTDCfLf/zd3/2dHJftp1SXclyCTIJRtp/HJ/hk7iWB5q1bt0T2S9aK8hsCzcj9ltfx93//9/IgYxzYzi996UslZbxDAMTrJthMpVJSf+zLX/5yPld2s3z/1gNoRiyR8C6ahkw2i/T8vExmbnZ2yko68465EXAyR4hjgmwymfbo++E6Tr4epwKam2UEru91LBVoBvarhVPownofAegRBpE4UBx/orxCLoR4AVjSKXcNFkYM5lT6ATDk310qAHQdDtlMx0XOdZD1HIzpNmbgyr2RYJNA1fEc2d8F2c/geE7WC85DMOn7cLkfaytGeXUCKDUYwlAGtZl1g2BTQ8wMZOqGRqZSR8LXUWvGETNMxE1LwKWlG7DonqsZ4qDLckdCOOp0gdXD8i1kxVzENCNkQAMzoPziUJRnGYJwAs0IbDKCzOu0vNBQLJIkh2xmBD75V1MBzaJ+SQodZaMDRyVROH/gs5wu4mQ5OQfhM5/lvna0twvDuWv37rzyhJ/frGklqwq6ApqrCp/6sIpAsSOwpYAmb/IRgCRDxhxNTqbvBzS/973v4atf/eod0lmybZSlUnZLoMdjRrmTnLyThSRbSJdZgkiCOT48CO4ioPnGG2/gzJkzePHFF/NsKY9DEBwBTQJJAs2PP/5YgCYZRz50uOLJc5AJPX36tExaCoEmATAfUmQ4WSaE5j48b2STTvBJWQ7j8Itf/ELaSHB6L0OkYg+25RyPkk8yvyx9QjkRwTf7azM9WNcFaIayQ3HidN28eyHzhJg3RLfazhs3ZJyRCacTIttFQyYy4hw/lNVK3MnULKcT1b4qAgURWDrQFD/VgDW8K4KhPa3kMjJ/MHBNLpSnLnwmkL8SjAZGNyEzSqBpmmE5EZ6DuZo+MportToDEOmLAZEsqjBtQvbh+0FiZaAvINDkKywRGeZQEwoaBIoRXI6+NwLkQqlqKEHnVbJqZVT/0wyls4FBUJg7KdfHfFEfcL1A+cp7Ot92AoYrX2cxSN5ecAkLmd48Uxl+gQ1Xg9QDDQ2S5HoKvtzBj8p1tthfYEpgo2dxpCCS/GMuYjiOsOjsi5npady4fl1KsDHdgQt+XAhkXj0XsvkMj1QmxW7jhj+eApobvgvVBWyuCGwpoMmuo3yQQJETa7JkzGG8F6vJm/s///M/47Of/azIVDnhINNGNpJsG+WcBHsRuyMr264rDwaymASKlK3yXJS2EmjyPFy1pHyVOZqU7zLXMzIDIrCkdPYLX/iCACvmKi4GmpQ88v0nnngi3y6aARGgkkFle2k+9JOf/ETy73isxTUp+YCj4Q6BJqWSBM33Y3Yf5XAnC8trpeSX7SOwJsO8WcDmegBNmS6G8tlgPh7kGpNNIQvDWJKtpHEVxwRZdeYQM/YcT8zpJdiMTKLIBPGzalMRWG4EBMxw6BSix0JPnTxeNKCFWthC8JNPdwxP7GkufC1wYuUxZVTKSVhHMjDiESVKyObxj2E2pQDJaAuMe+g4K+LTELdGYK0QfYUMoJwnuJD8UUIwuSDz5flDEByWXyFszH8izHOmGVBGGh78lRCWOaoCs5mrKkC5gMUN5bukOCPgHhwzcIyVupzy6fAyopiEv+ePFB4zuifcpU0WYM4YCEpfbler/e8TAUlJKCwnxfEZgk+OWy7+cUGQEef7k6zD2d0tC8xUT3E8E3ByEfDgoUMCONW2KAIKaKohoSJQUhHYckAzYjV/+tOfinyVuY8EY2Q2CQgJ2ngTp1zlH//xH2XC/Vd/9VdSroQAkwCOUtRvfvObMgFnCRT+TqkhNzJwrAlJOSoBKoHjj3/8Y/zDP/yDPBQ4sadUkUCTDCYlsgSVPA5ZSO5DSS0ZV/5OBpU5mpF0lkCA4IvutDw+j0cmivsy346MJlkpSmm5HwEv3+N+ZDHJfhI08KFFCTBlqcw3LUWgyXiSHSaIZhz5gGXbX3jhhU2RJ7heQPN+d5xoZT2aiwqLY9sYGhyUeHNRg/twbBCcEuhzYYY5nJKz7LrBqjonzYWGLdT5caoUTqDyBkMiA1QgtaSeAOvcGAGOIYYr9MnJ403BN1Fy4Z2NKwSdwZiV4pELoCr6sYDQk/1C1i6/46K/50FZRI7egdJWGaAHgeqwbVGJzwjSBs6zIVB8CMZbDL4jeBnEMPpw9HNoBBRRuzzJYgdd2TVqyZ3xXWUk1MdXEIFokZD334sXL+L1116T+QMXpzk34fwhWqwWVVLIjhKw5rJZMRGyYrGA9Q4Q7gpascE+ooDmBusw1dzNHoEtBzRl4uH7wuDQfIcvspdkGpnPSCBDkEhgSSBKkEOmhxNkAtCjR49KXlskSyX4pBSWzp7cCAjJZNKFlscju/hP//RPsiJJ91cCVB6D4JASWOZ3EuCSOaIUlzLWyGWVbWOeIo2E2B4+bFj/M2JDuT/bRXDM9wgIeG4au1DOS4aUL5q/cD+WsmB5EwJrynzJttJtlucsVaDJmJJJpqnSBx98IJJO9hGv41G54xbrpvCogWbhdUQuiASOnJ5SWjs8NCQLHVwQ4Xjid4TsOO33jx47JnLuqA+iyYyYVRQ400YgU0CtAprFGjrqOCoCKgJbLAJUoPT39UnaDRemeU/me3wmcj7SsX8/aplXbxhBvjDTHaik5oJgJK8uXH7YrKBTAc0t9s1Ql1vqEdiSQLPUO0W17+4IEEyTGSZoJmAmkCejW8oA+WH9WEpAkyvdsnoemppE5lf8l6V3aEBFCRcXOzi54eo5HRE5waFBRVl5eSBpDguU3/PaCyY7D4uN+ruKgIqAioCKwEIEIkM2LgTSyI0MJxVO9DPgvTdarH6MtbqrqgLemmZOlhUoSQjAwpcwnJtVXaKApvraqAiUVAQU0Cyp7lCNeVAEmDv4u9/9TsyOuIpLJpYsM2VEG3ErKaAZTUKi/CHa5xdIXwkubw8OCrtJCTYZca6oU6ZN4E8ZOV90rWU5hsig5I6SOQpobsRhqtqsIqAiUAIRIDMpLsqhERTTSqiuunLpkqiuqJKiwoQ1vKk6Ybkq3psj1UmhaJYgsxTKma1JWBXQXJOwqoOqCKw0AgporjRy6nPrHgECn6gEDE2duIJLUyaW4yg119ylBKfUgKa0mcwmi4n7vkhluRIurDHrZ5qmgE861V67ehU3OjsxfPu2yMO5HyXfBJs0oeJCAHOG2S/826ZdPV9KR6t9VARUBFQEVhkB5lyasZjIYJmfKbfr8P7c39srxoEsbRalORBw0v+Bz0f6G/B+zHt55KQcNacwV3+VTSyNjyugWRr9oFqhIhBGQAFNNRQ2VATIrJHRpBMtc2sJbujeyxpjG43ZLFWgmQecoRsnf48mI5H0ys7lpMj47aEhqSFLlpN5zwSizOMk2GReMU2taKzF92SSQ7AaOi9K0fHQGTSq/7fY+n9DDU7VWBUBFQEVgTWMAO+vkgMflt2J5LCU1RJgMrWEz8exsTFhOMla8h7M+zFTHWh6WFFZGRgEhdJaSnEjk7ZNwXIqoLmGI1AdWkVg+RFQQHP5MVOfeMQR4MOW4IZGR3yoEsiwrAsddDdSzmZJAc2l9mlYjzMy92FfkPkkq0mw2dfbK31Dd2NOWtg3NMjiqjqBZ11DQ76PuDLPzxcCWVmlVxLbpfaG2k9FQEVgC0cgAp5yDw0XBHk/5v2XqSbdXV1yP06lUuKOT8BJA0AqT2hWKIZBITCLHMY3fDgV0NzwXaguYHNFQAHNzdWfW+ZqyGwyP4XOvcxPYT1Q5mzSCXWj1NnciEBTAKbUhA+MJfKmEmFdQk5oBgcGxBWRjDNX1jnx4SSHQJPlhNq2b5fczgRzawtt98N6n+KYuFmNKrbMN1RdqIqAisBaR4BMZmE+PMEmwSfvn7zvjo2OynOSz0jm1fP+TAktne+pAqpvbEQyHodhmmIatCmKnyigudbDTh1fRWBZEVBAc1nhUjuXUgRY9oTmNCwDwxXcw4cPS00xGiBsBAnQRgWaAg5Dl9pI8pofFyxA7jhgDi1zOVm6hxMdvvgeASYZTsq4WO6nrr4eyWQy6K+wBMpG6LtS+h6otqgIqAhszQgsBpqMAhcBuUmtY89DNpOR2pv9AwPovHFD5LV0D+e9mPdgKoFa29pQWVEhgHPDbwpobvguVBewuSKggObm6s8tdzU0Rbh06RLeeecdWa1ljU3mbFKyWerbRgSaUUzvqCMfspx+CECZg8lr46o6jYW4CECTCkq5+C/7iU6IZDg50Wnbtk2cEiWPM3SslTIphYA2PLECoaU+qjdu+8Lp+cKayT0HO+DpvsgUH7SRGdJFy/gQjkh72JE2bjxVy9c+AnnpbEFNTN57Q6Qp/0gdTTKcuZws/BFosh43f2ZeJ+tuUxHEezEXAJnDybSG6BhytIL78dpf1SrPoIDmKgOoPq4iUNwIKKBZ3Hiqoz2CCBC4kNU8e/asnP3EiRMCNrliW8rbRgaawmRGrGa4el4Ya5mchNJaXicnOaz3RgkX2U1OdghACThZZLy+rg7btm+X/KGa6mrJHaI8mhMpFiA3IgAaSnZ5eAU6S3l0b7y2eZoOL5RyE//JSybZBdfiA47lwX8IQNR9DbqnQfPuBTTFhiWcyHNBRYHNjTdaSrvFXOArNPmR23GYD8/F2eHhYcndvHbtmiwA0h2cLu6tra0iqd25a5c8PwWkGoaYD4kbeSjLLenUBgU0S3twqtZtuQgooLnlunxzXjAfnASb58+fl3xAmgPR2j2qIVaKV72hgeYKAsqJiu04AjiZv0mjChoI0R2RMmha8DPHloYV7bt2obqqCrF4PACaYe04WVnnxpIpK2iD+oiKwL0iwMxjly7IIuEGdC5khEBTcGAebAa/PAxoajI65SgPDrjGA/PsCmyqkbl2ERCWM2Q6+TMBY445nGNj6Lp5U3Lqo/swAeee0DCorbUVlVVVgaSWn6NSpdTN2hTQXLuBpI6sIrCCCCiguYKgqY+UXgT44CRD9sYbb+DKlSsinf3kJz+Jxx9/vGRrbG41oCnkkOdJfhCvPZPNilvt0MAALly4ICvr/BsXCmpqa9G+YwcOHDwoOZ3xWEw+Iyvz4b/imKg2FYEiRICybztkNHk4KSERyl/zzGYEPO0AHD5w0zX4hgYe98Eby1WIxvbBu0XsahGuVR1ia0WgEGRGVy5pDoDkb3I0T46Py/2XqiAu2nJhL8rhfOyxx7Bz925ZtCXDaZR6XWQFNLfWAFdXW/IRUECz5LtINXA5EeDD8re//S26u7sl34QS2mPHjpWkE+1WA5qyku66IsOSOnDhyjpltROTkyLlutXdLbJamldEcq72nTtx/NgxYTzLKyokj5PsaEnLt5YzaNW+jzwCeUYTwQRcwGYELGV1o6CJwg5FO90HIwpSfRjI5D4RaH0w0MyD3UceKdWAjRYBqX0cKkEih1o3vH9KjieZfNdFljmcw8PouXVLTPYIOHmP5aIt61UfOnxY0huSiURJPk/z/aKA5kYboqq9mzwCCmhu8g7eapdHRoxyzNdeew3Xr18XsBnV2Cy1nL6tBjQ5FoXRdBzJ+xGzoNBpNsrj5GRnfGwMH3/0kRgH5XK5/BBm3tDjx49j586dYhy0pIn8VvsCqOtdYQQ0+L6+MKaiFMpFR+PbNksPPuQsFM2aS0i/9LVQhvuQPM0oZ3SFF6c+toUjEEllg7WP0DE8ZOzl/hulJfD+7DjIZbOYnp4WOe3HH38sqhNuZDmpMDl96hRaWltLd6FPAc0tPNrVpZdiBBTQLMVeUW1aVQQIZq5evYpf//rXkg9YX1+Pz3/+89i3b19JGchsRaAp5FDoUns/oOi4rrghsgYc84fITnPxgJ9jDTiurpOlpktisqwMpmkGk57IyGVR6RVhT9WmInCfCATGVXzp0LxwrIg8m8makYg23MkHXEsLUjYjd0/5cCF76QsbarjBv/m/cVySQSrY1dd9uLSn1YKatMHe2t2pnWzKw9Ct6mEVgWJEIMrhzOUwOjoqDrV8njKfk2CTDCcNg1gWhWoTKxYTs7eofvUdeZz570jQsHW5FyugWYxRoI6hIlC0CCigWbRQqgOVUgTIbF6+fBm/+MUvxOSAEtrPfOYzUmOzVLatCjQfFv9Ce35KvKbGx6WEDWXRXGXnCjtltI2NjXjyySdx5OhRxBMJuLYdgNgQaApraprQFk12HnZ+9fetGAENcIgiQwAZuRvTcZO5wJKwGRgFwS0EnyEAdUlfFoLKAtvawvFHU5WwZmww8/bgUj6r+TJ28/nHixZHCFgV0NyK43Kdr7kgD17GImtxApgYG8PZM2dw8eJFqYdMpQnrH58+fVpeVTU1+fusfI7fmwLJbnQVspiyFEn5ai5bAcAvtRYAACAASURBVM3VRE99VkWg6BFQQLPoIVUHLJUIkNn86KOPJGeTlu6HDh3CV77ylZKpsamA5r1Hivh6uq7IbAuNJyjn6u/rk9V1rrKzT7mKzjpwBw4ckBcXEuhUKxsnHJoWHGOtJzelMuhVO5YegRDYBQCPhKYBX6ObcTgZ1jV4vidOm1IOk4y5D8S8cJ+CM/negtZWipdogKt7ebPaBQOrgDHNL6ZwD8/NY9Q7WM2C4wtDqhjNpfet2nNFEYhyOaMP83vB7wDHJRf9BgcGcPXKFUlLmZyclPsv6yEfPnxYUhpYD5kMJ+/d/FItzqNXQHNF3aI+pCKwoSOggOaG7j7V+IdFgA+8Dz/8ED//+c/zkh/KaMmIPWrwoYDmvXsvMqgQk4qQpRRZFl++j9TcHK5cvoyz585hPpWSFXbbtmWFnZIuuiRS0pUoKwsKTCiQ+bCvyZb7O/OEJV9N2MqAtcloPiQjmKBT8+U9jXmb0OCAv/vyH2CGPrHB7/weuyBY1KAjAKF0kuVRA+4zyIsL3uX74X+ahhjl4Jov41Q2YUXvRpRkM/WINN1yvaUueF0iEEpmZRgWlDCRhT/W5eTCX1jPeHR4GB99/DE+/OADWfCjIy1B5tGjRyVFpba+XspSLcjLw+GtGM116Up1EhWBUoqAApql1BuqLWsSAcpo33rrLQGcrNd4/PhxPPfcc4+c2VRA8/7dLYxmaBTEum2RrFAUjKYphkKpVAoDoZyWslqusBNwVlZWSh7n3r17xQyKpVLiEctZeMpQYqWA6Jp87e550AhS3btu5N0Aa3H24x0HlUTJMOEx/IdMomRXhjLWqAQmd+V4il5kZxy4cFwHtuMi67qYgYt514Xt2sjaOeT4N9eGw31pYuW78u+sRmDpSykeHsdzXDiOI00hg8OXBQ1lvoaYpsPQ9LDovQbLtPL7mKaBhK+hRo8hblpIxGOIWRYSVhwxw5LJPse+rukCbU0BsndW6BSA6hG8UtnLi18UwyguYeCCuERQls7PbHbwmQAc371FR4w+K/uqcivr96VZpzNF7rQR6ygspsMllsAIKLoH81/W1aRpEF3CWU6MefTMq+fYJ+Bk/iYX/agwYQ59nqkvlISH0tyiX56SzhY9pOqAKgKriYACmquJnvrshokATYFef/11nD9/XvJLnnrqKTz99NPiXvqogIYCmqscPqG5Cic8t4eH0XnjBrq6uiQnlxN/MpysyUnjILolEmwm4vHA8dYwxGGRfSDyrlBeK2YthSyoYkNX2UkLH/dBaWpk2RrEuRD2EPUE7wUoRtIhXUfAVQSifOknHT77ziGoIwQL9qePj615yJGN1DQ4no+c5wl4TPnAVGYe05k5pG0bM+l5ZDwbKTuLdC4r7826OWQ9RwAkDanI4uiGLkCvEKA5obL2QUpWYSDDNM38ZYqmNoDGhdVRDF2DZVhImCYSpoUyI4akGUPSslART6JMXiaqEibKjTjK9QSSuom4riFJDtVxEIOOmGEKM6r7wsUGaBAevDC/lDERgEynW9+ErlnSNB2etNWgRJJ9IDrioIWUngt4pxSYMZb9g2ujlDdfnWVx2mrRRo06UKlFIF8qxTAkL54Lfv0DA7h+7Zrcf6PSVAScXNTdtWuX1ORkHj0XCWWLvl/RvbeYF6mAZjGjqY6lIrDqCCigueoQqgNslAhMTEzgzTffFLBJ91KaGDzxxBPCgD2KTQHN1UU9qstJ6SN/poRrbnYWAwP96OrqlrqcU1NTUo+zrq4Ou3fvRltbG9q2bRPpNFfpZZEhZLqinKJo4UHYNAU0V9dJBZ/2NIE0d+CuALoEotIIfmk01iGI0Q15LzBuZR8z55FmTzqYE+kSQek6HF1DznMx79mYd23M5bICKifnZzGbSWNkbh6ztoN0Lifg0oaPHE14ADhkJ4WhBHwjcHv1vAVjnkIJYdECUXCgCMQJQ+j5MFzA9AHL12BpZEZ1mGRENReG7gjzWZUsR22yAtVWAvXxSrRUVqEqXo64YYDZyUlhQCnXDfFmWNKT18ULNCgV9nUIaA+BPWW+7B3pjwK2MuI6GeroJeA0BJqU8+bR5xLKhq5FDNUx1zcCBJpRWSreM4XV9zyk5ufR39srZal6enrk3st7bEtLC/bu2weWp2pqbIRFhpNpEWRGQ4azqDWRFdBc3wGhzqYi8JAIKKCphsiWiQAfjkNDQwI2r127JmDjmWeekbwSsl/rvSmgubqIR6ZBnPgUljdhXOlMe6unR8qj9PX1ye+c9BB0Mofo4MGDYiJUXVMT5BJRoljAagq2UWVRVtdBiz5NoOJKuZCFLWDQovcCRlPzNGhuKJcmjhG2UhNQ6Bk0JfGRc13MOg5mXAez2SwmUzOYTM9hOp3C1PwcZrNpzOUyyDoOPCsGh4CUE2Qez9BgxKyA3YMHRyamvoAnkaau8+KCgGcCwPD8BrRAJiuNDRhGwmJXdyVPTvd8WPLSUWHFUZMoR11VNeoqq1AdTwSvWBnKrRiSuoUy3UBSM0AuSSeidkMkGfWFuN4Gr6ArImMjX/qCZV8iQCzsaChYzjO2IYF6T91tUUeQOlgpREBGR8h6y3eFoJHjUhYwfMzNzAjYpJyW//Ley/2YzsD8+W1hOgM8T4yDTOZ9FvPCFNAsZjTVsVQEVh0BBTRXHUJ1gI0UAT4Qb9++jXfffVfKn5DpIrPJB+B6g00FNFc3cpjHeS8XwyiXiBJIymqHR0bQ29uLkeFhkNXmxId5Q2Q36ZTY0NiIuvp6YbYJREUaFhYyL+oEaHWXu+E/TYMdX2Sbi+tEFuouCTCZD6bJ5JUy1XnfwaydxZydxYydxkw6hZl0GiO5DMZyNlLpecwTVHouHHjI+R5cPZB6UvpJEykBuaEsOpBJC4bLm/kwuKZ3dwmRtWY0eV7PjeTaAYTLRyOfHEkpsA9HFN5BnibBJi9AmEvHg0ljIdMUVpPAsjKWQH1ZJRoSFWiMlaPWSqDKiKHKiiOZSCKmM3c05CulhifbQHfRhRIr0poQaEaNCtx3AygqP0ZEtPqibPjv53IuoBBsRuVKCsvz8N5L07bBoSH09fbKAi9z6LmxrjXN2nj/ZQ4n77s0EyrapoBm0UKpDqQiUIwIKKBZjCiqY2yoCPCBSMDx/vvv49y5c5I/QgntkSNH1lVGq4Dm6oaNyLdC/mWhXMRCDlyhLJZsJnOHWHScJVJYj3NkZETADCc+Mvlpb8fuPXtQw5pwYdMkpyh0Y4wKkufrIK6VmcXqwlLCnyb15YaMGlmyAHCypIgrJUR0QDNgQ8es72E6k8J4ahZDc5MYSU1jIpvCZCaFWZtMpYusZsDVYoHgU4g3LQCUBEvycyC3JXiSjfm4IiPV4VOeG+YbRoApD5zCCEY1Wdea4RTm8g4To9DQqGBsk11nfCgZjsa9tF+k30GDhVzie3QHdX1YPpDwdVRoMVQaMVTHEqgrq0BlWQUayuJoqa5AdXklyjQLJlxYPl8h2I7KtURSZ2F5wxPpoX1QIbhU5kAl/L0rctOieq+FzH9BTq+MlBDsUSXCxb6J8XGpg8yyKASddAqnooT3XL5YeiwRqor4mei7lzeBy8u8l3AtCmguIUhqFxWB9YuAAprrF2t1phKLAE1j3njjDWE2yWbSHOjEiROSv7kemwKa6xHlu89BcDk4OChgk6/JkOWkMRSNK8hyMq+Islq+F20EmnRhpMX/PW37H83lbJyzClPsAI4HmKaAQRYFcTQdDoAsS9fkchicnUF/ehbDBJjTExhPp5CCi6zhI2cEzB7zPTXPgOkFQFNyK0O32ch1NpB5Elx6Ij+NmELJhwyBUYRB8wsWj4CZE6AZgcrQeCdyy82b6vqU0galVgpNiPKkp8SA1xi8I7JWXrtH056g/qdOoC3XrqE2pmNbVSVaquvQUlaD5opKNCfLUKWZSHgadCcoZwGTNGrIXkaNLJA/53NMVemVjfM9XOeWRm62vO+OjY/jZmenAE4+f+lUy2fvyZMnBXBSXVLJ0mNhfryUuuKCUbiosqRFHwU017mH1elUBB4cAQU01QjZshGgvIerq2+//bYADhaefvbZZ6UsBqWVa70poLnWEb7/8SmjpLSLci6OAeZy0jyI7sQEl42NjTIeOBZoHiSLD8K6aWLtH+UoyWQ8zO98dFezQc4seV2uSEU9w4BjGshBx5znYjwzjwGyHmMj6J2ZwJiXRVbzYMODrQM5cZQNQCZlsWQrY46OON+I4NUCuRcEJASaBJkRmItAWBSxCFcSiAXHXf9YLgaagucWXUtQRzOqxRm1MXDXXfgtKutSwJCGx4pAeHTshOci6XiS61ltxNBeVYeD9a1or21Aa7IS5ZohzGhgLRswwUHe6J0lVO4wM3qQDe/6h1Wd8RFHoLAkVdQU3ndZgopGQZTUcpF3eHhYXMKZxkKwSYfw1tZWAaARMxqV+lFA8xF3qjq9isAKIqCA5gqCpj6yeSJAsEmzGDKbzOPr6OjApz71KXnQ5aWSa3S5CmiuUWCXcNicbQcsl65LOQuurhNociwMDQ7KRIiTGsq7yHDy1djUJCwn8zhFysiJOFfc6V67hHNu9V0oaaXxjetryGjAhJ3DaGYeXRNj6JuewO3ZaUxnM0j7LmwazposraEFrrCUxFJ4y9KPIQizXCAmmtkoszHMOSwwFxK8SUZvUUmRwpqQwT6h/PYRdGSh/879xkjAxkpSaVgEhnmVCxclfC0lwyFvG8Xo/2fvvZ/jutJtsXVSR+ScQYA5kxIVOZJGmhmN7p258d30XtUdu1wul13l8l9h/xH+xfYPtuvd8psX7tS8GU2QhkqUKFJMYAZIIufYQIcTXes754BNKhAkQBFhH1YXiEb36b2/vfucvfb6vrXK1WIlVFHsCCKpbMsUW9PxUAENDVYazdlqdNY2oK2mDg0UF7JMpDUNNELh1pvh+aCJShymmD1Wvpo7/dv99f6TjRS7qHgjjmJBkSAX02Md2xa9BN53r/X1yTWY90TaolAhnHWc3Owj4OTrV1XCHxdqxWg+LkLq7yoC32sEFND8XsOtPmwzRoC7qfT/+uCDDzA9PS2qpGQ2KVawobLrj3ReAc3nNxu4s06QKGwkzch9H8VCQST66QtHhpPKxKzr5EGGmwsgbkRwEVRbV/dAOEgxmmsaSFvTsKx5mCnkMLqwiIHpSQwuL2DaczDvuygYOlxajAQBTC5Q47ovQZKPCgiFQj56lCoagkkqtJaJ1MTSOkEIWFfTTKM0WzY6BpzldZpr6swGvki0kb4lnTfuD8WACLgfyPA8DDQfQOkHwkqhLcyDes/yJntMKKZ9DGsxXVdqM7MGU5EDGEGAqlQazdU1OFRfj97qWtSnsqjQE7AC1n5GirjRCSWGqkZzA2fE9jhVbIPC3sT3UYelB5GPsWvbAjzJcM4vLODe3bvCcLKOnkd1dfUqw9nZ1SWAc037QApobo8JpHqxbSKggOa2GUrVkfVEgDc73uTIbC4uLoo4EMHms/TYVEBzPSO2vveKeBAZTQEw4fIlTNMKWSOm0M5MTwvDSZl+1nTSpzOTyUhaLRlOAk6KCKWzWbFIiYEMz0lF3NUFVuTVKem237N1xvqi9ACJhYqxMWh5kCMZRW41bqFFSEg7UjnWM3Q4miYel6y77F+exeDEGCYXF7Bgl7BMldiEhSJTY02qw2owaN3BsYnUf4WvjOL2wIWTDGSoYhvbo8TAVPi2UBYz0nAN4WicFlsOwCQ+0ep11a5j3UF7shM8pOAaK7nGqq7RT2GC9dAIJT6kVxFSfvDsw0vxcra0PE2YY+LpZqi+S2uKSCiJ5xQBpSBAStPRaibRnq1AZ20jdtU3o62iGlW6iRR9NF3mG4fzPFJZilhVKahbbauA4FUgGoowqWP7RyC+xpZf82KRn2jiyQZQTMyzlIHK4Nz05YNZJbFYG2vnWcbQ0dGBRJJuseGxmlkSXVtjATh+pyhCRJa0ZDuorqtHdXXNM89S2v6jqnqoIvDkEVBA88ljpt6xTSNAIEHbEzKbrNOj7QkfBBfP4lBA81lEdePOSeGfYrEoDCfrOLkRQV84bkpw7CgYxIUPF0C9u3cjEYlI+a4rgDIGnFwskREVX86Ipdu4Vj7DM8UFeIRsepllyANuUBhF/vMCDwkYMJnj6rBNJjzLwLKhY6SwjNvT47i5NI27pUUsLS+L1QhtRsKPCNnG8nTWWKRHFpPf0cUwWfTbXhFDuG8+waMlhWtiS55huL/p1OUpqg/YzPiV392/b41dhE8fjhwB5sP7IASfCd9AwgMqrQQ6amrRW9eIY+3daNItVLmAYbuhChNTnclGC1vsh4q/BkdGl7rOB6m1BKaqmPN7nkab+uNiwR9eM8ly8nrLzV7qJly7dk3q6Gl/wk09enEyq2TX7t0w4s0nXlc532iH5DhhpokCmpt6zFXjdlYEFNDcWeOtevuYCPAG99FHH+HKlSsCJlivSTXaDfX5itqggObmn44cI6krCgJJo52dm8PtmzcFcHLHnQfrOLnjzpoi1vZWVVdHOjRBuIMeM5rRDvzm73U8QcOiPgGAOsFDeRpmyK0JwxiQaQvTVuX1MGBrOsaLedyam8L1yTEMLc5iDg5yeiAgs7zeak0CH1smaNuroVpg0IAUuucho2mo1k3sqW/Evvom7GtqQaOZQZK1ntw4EF9bHdqq/UkINB/sA3DOiCzR9gqS6s26IsDsD9kyKWM3eb3lJh9LWeIyBrKTPFjCEG/w0Y5K0nLJyNMChfXyKnV2XeOh3qwisNERUEBzoyOqzrelI8AbHG9oH374odTocXf03XffxbFjxzY87UYBzc09VWJF2ZiJpHiFpH7puqR4UaKfc4RsJxdJrCniAog1vnv27UNlRYWk0EpqIhdBfGyh1Nk4xTQepTBFtUwOVdjZiFWLigxdw8C85+Jebhbnh+/h6vgI5jwHXjoBn96WQmSGCbAUYVoVCtncU2FHto7D7XghzWkZOqzAh0lQsLyC1mwlehtbsKe1Dd31rWhFGhnWe3qs92TyMhf/D/J/6cwSpjk/sGDZkUFVnf7GCJTXc0o6bFnmBzONcktLuHnzJs6fPy8e2MwQaWhoEP9NMpxdu3bBDwI4xSKSyaRiNNU8UxHYRBFQQHMTDYZqyuaIAG9yrM1jCi0V8bgw/tnPfoYTJ05sKFBQQHNzjPe3tSJe7MTqiRQN0k0TTqkE07KkZnMxErG4fPmy7L7bto2qqioRkhLQuXevLIgs05SF0LNWMt7IiMaKpSGhqUFbNaosSzIl7qQfph4gDw8TxRVcGr+PyxNDGC7khMFEMgmbnKfjIWUkoTNFznVlMSkAfAuB742M72Y/F4EmcabU0YXUtbCW2YQBL18AikW0VNfiQFcvjte2ozddiyrNQtL1YcpcIZspRbvyX6ZfK6C52Uf9+bUvrumM2U22hNdMXiN4DaZY2+zMDG7cuCEPZh/xGsx0Wm7uEXB279oFg0BVpc4+v4FUn6wi8EgEFNBUU0JF4BsiwJveyMgIfvvb3wpjRYDwi1/8Qm5qG6VEq4Dm5p96MdhkSpbnOMivrKCypkZStViLSeDJWk4uepji1dfXJ5sTZOu4606Wc//+/bJJUdfQIIugjZo/zzp6LLekTSWxounr0OLyOqIGHpouAKKkA/Oai8GVOVwYuoO+6RHMwUUpYYiyqe8SYMiqEQbZrgho8jvFjAHGSh2bMwJh6qsGN2DqNOnoQFj6lGXAYl2c64rFzN5ULV7u3IuDjR1o0CykfQ26DCuBZlAGNP21KYduznCoVj2DCEjmCC8nLDOQKRNIvWWcPSLPR+JtfI6ZJazj/OyzzySjhCm2BJxMqX3ttddw5OhRuV+zln5OiQE9gxFTp1QReLIIKKD5ZPFSr95BEeBNjTey999/X9J1yEyR2aTa6EawMApobo/JJAmkvi8LcNZxEmj29/fLRgV/J7BkHWdnZyd6e3tFsj+TzcpCyjDpThjWJwmojXznJF33OR+003B0wAi0EGi6D4wYWbpXAlCEjwmngEvz47gyfhcjuTmsmBqKhiaCMKavIfS7pOqrBlffjJI7zznQm/TjuTnA8eOIxV6mflSrSwBJG5TwNUCFHaAtUYGjHb14oX0XmpNppDy+RjSf4PuusKJks9WhIvA0EeD1Va6LvI44DkrFIqampkQ0iGm1rJmnlgLr5A8cOIC29nbZBCSMramtR5VSnX2asKv3qAisOwIKaK47hOoE2zkCXPyzFu9Xv/qV7Jxy1/Rv//ZvRQFvvWBTAc3tM3NCN42wflN23UslAZxXr14V0JnL5VbTRJlSS/uc7p6eVW84vsdibRGBJgU849395xiiB0ATMD0ymgS/oSelm9Aw53oYz+fw2dAdnJ8ewiJs2Ey3NMl0hmqjBJgCND2AONUOcbU6tkAEyGRz7DjqZLdjhjumJJkGK3Y28roApu2j2kjgeFcPjnfsQke6ElluNrgOktxI8TzoprHu6+YWCJ1q4jOIgFwbYzuqWGAtyo4YHx3FpUuXBHCyfIEHN4Yp0tbR1Y3m1jbU1NRKlok6VARUBL7fCCig+f3GW33aFowAQQABA9No6a+4b98+/PjHPxbQuZ5DAc31RG/zvDdmNNkiYSYjDRQujLg5QQNyenHSG45CU8vLy7LgIbPJBxdDXBRRxELqQKmcuAm6R6Dp6mSlNAGaEKBpwDF8LOoabsxP4dN7t9A/P415w4dr6vBFgTYU/CEAEUYrAiSs+ZRTqGNLRCBmK0NGM3yIFylrNqOxlWxa/j3aIDH9AFWmie6aWpxo34WDda2og4YsyG5zMoQWKOpQEXjiCEQCQatCQRHYlOutrks67Z1bt4ThHB0dlWwSpuY3NDZh/8HD2Ld/v2wQK7D5xJFXb1ARWFcEFNBcV/jUm3dKBHhz++qrr/Bf/+t/lS6z7u6dd95ZF7OpgOb2mD0cR9ltj4RtxBeSdUdkNh1H0gUJHilkQXb89p07oqJYKBSktqixsVG8OCkc1NTcjEw6vSkYTV8LJGWSGqKGpyPwDcmDXIKL24sL+N2dq7hbWEAOQViLGdDiwg+xRAQoWKbH8wREnRE42R6jvv17IXgwciKJQaYIA/GfH24iGBHQpNgTBaH4Bt13kQ2A3qpavN65Fyfq2tCgmbAcFzAlf3b7B0/18NlEILKbik8uGSQx4KS6t2mikM/jxrVruNrXh4nxcRRLNjIVVSIURJVa+h/X1dUpwPlsRkidVUXgaxFQQFNNChWBNUaASpmUV//kk0+E2WQdyOnTp9Hc3PxUNy0FNNcY+C30sljYggI3BJcxu1nupclaIu64Dw8NSY0RDcmZ7lVTUyNKtVSs5ZyiH2c6nX5IPEgEMsr85lYXXFGNpyzh11IHV25lGK37xb2kDFzQG5PPSelooMPRdCx6Dq5NjOGLwX7cK+WwlNBQCgIkdROaR3Adn8MXARhhwuRnmGZpKgvFLTSbEbpeRvOCbGZocROSkkyN1kUfSIOr+XC0cMxZRme6LipcoDdTjVMtPTjU2I7GZBoZMuRaIEA18JlqHlnmxJ/BM0dzZUsFSjX22UegzPJk9TIT1cfzmhfX/4YZJgHm5mZx4/p1DI+MYmk5j8WlJdnAYw0nFWqZkcTa+crKyk2xsffsA6g+QUXg+URAAc3nE3f1qVs0AmSoqCz6pz/9SVIijx49ijfffFN2SZ9UTVQBzS06CdbRbIpTcNzNRELYTtqjUDSIoJPgk3OKiyEuggg4uQvPuVVRUSGbGQJc41pQAYUPgKfPhbuwiWvITw2FHkPE8EDjZ7Vnsu4XbwvA0TUUNB1jdh5fjd3H+fv9mHSKKCUteEkLrushQZarbCHIN5b7cMYLQ8VlrWPyPKe3ftveQMx48qcs7qP0Wv5kunTCDZAq+ag30jjWtRsnu3uwO2khE3gCTjWPnpph3a9YoGi0yQnPFgsNPacuq4/dyhGINtqYLTIzNYXc8gpcH1igMvjduxgbGxOVcG7qxQxnd3f31zb1tnIIVNtVBDZTBBTQ3EyjodqyJSJA9unixYvis0nQcOTIEbz66quSAvkkAkEKaG6J4d7QRpan2cbMI9nP5VxOACctUminQ8BJ7ziynFwEUbG2uaUF9fTkZA1npL4ojYtSdwU3rtWXcpVqjUjIcgQYxGV0GjwvEAXZGc/BFyN38En/Dcz4roBMXzeFsaRtiRkBhA0NljrZlokAazY5pcheh8xnAN31kfY0JJ0A9cksTu7qxem2djQlkkhquqTeam602RHZbnqySaKA5pYZ+M3aUE0TVdqZ6WnkiyXU1TdKhsjk5CTu378vmgvMLOGmHmvjyXDSi5MbfIrh3KyDqtq1VSOggOZWHTnV7ucaAdbXXb58GR9//LEwU8eOHcMrr7wioi5rBZsKaD7XIfzeP5zAMU7xWvWJ4+47wSENxiN/OAoGDd6/LwuiiYkJaScXRPRwZS0nmU4uiFLpdKhyS2sV1idRgCf2nPuO3sXsU4w1VzHmKsAM30z9W1czMOOVcGH0Lj69fwtDzgqKlgXXMCU9zfA1mPTTZB2mmGWqYydGgCm0PFY1owg2vUBUa5MeYDg+WtMVeGd3L462d6NaT8DwXCQCQ1KqmS5LJtQns8n5zrmoptNOnErr7rOIBWka7FJJ6uJLtovqunrxNI79NVmyQGaTgHN4eFiundlsVrQXCDi5uZdKpdbdFnUCFQEVAdl4fCjfScVERUBFYI0RoGXFF198gQsXLgi4PHHiBF566SWp+1jLoYDmWqK0fV4jQDNOdY1qKmPFxFVDck0T0LiyvCysJtNpyXAODQ4KEOVCiam0VKrlz4bGRlRXVYU1RqxTWkPaLD/TpQd62YKei/pHSE24mo4VTcfVyRF8cPMi7to5LKQ0FMXCRUfSN5AmUEAgNXqiSKqOHRkBigIJ0NSiuaUBBue440OT1GodacfDwcpqvHbgMPbUeIJcAAAAIABJREFUtaIy0JCmonE097hRQeEoyaRVQHNHzqN1d5rZHTHQtG0Bmo7robq2HpXxdTL6EGaSkOGkSi2tqJhWy+snM5PIcPIayw29TCaz5s3jdbdfnUBFYBtGQAHNbTioqkvfTwR4Q6OQC8HmjRs3xCz61KlTOHnypKTjPO5QQPNxEdp+f4/39WLWOxb3YU8f3fMj4IxZzqnJSbFIuXXrlnhycn5xB55gk4si2qRU19Q8JGpRbnAutitUbHRdUWa0I6BJV7lQ0CVMweVBgxJf11DSTAwsL+GTW324Nj+GKcNDPmOhBB+6ryPtakj5oSCMYxAkbL/xUj1aWwQINGMbFDdOn42EpOD74HZEwvVQZzvY29SKNw+eRE+6VtRpU6wtFnDAzYoQaMoPxWiuLfjqVQ9FQATZyGhGQLNkO6ipq0dV9cPXx/hNtKBizWacUsssEm7cccOYVma8vlKcjfd3dagIqAg8eQQU0HzymKl3qAisRoBggGk4n376qYAA7oa+8cYbkuJID6/vOhTQVBNprRFwPU8WQ5MTE8JuDg4OYm5uTsAja4qopMiHKNa2tgoQjXEfQaawqfGh63DN8K9iURGu8eUI4MMVURZgxvPw2egQzt29jWm/hEXDg5My4bCGztckJZIPzdfgKqC51qHclq8zubYPHqgMc9NBFIvLemsEPtIlB1WBjrcOHscPOg6iJggEbOoEm9zi0H15H9VtFdDcllPl2XeKrCZLEZg6OzsLAs0wdfabgWY54OTryWxeunRptYaTrCbZTabVcmPvcff1Z99B9QkqAlsrAgpobq3xUq3dhBFgCs709DQ+/PBD9Pf3S30HbU/487vMoRXQ3ISDuUmbJH6ckV0KF1Dzs7OSVsv5xtQvKixyB57+cL29vaKmyP9LSm18UESI6Y2+B59+hgSZEaMpPha6Bl9sKjQUNR998zP43d1+DMxOwU3o8pzDtEZDF2DKlMcYYJDFWrVH2aQxVM16dhGIGc24/pdAU8BmmT0K/0+PTSNfwqG6Fvz1idfRk6hEFVWYPS8EmquMpqLHn91obfMzPyXQlI22IBB/Y6bU8tpKhXmKBlVVVUkGCes3Dx8+LCm1D11bt3lIVfdUBNYTAQU01xM99V4VgSgCZIzIMv3ud78TARfufr7zzjvfqUSrgKaaPmuNAK0fAs8T4R8BnEEgqWFLi4uiVsu0Lz7IejLFi6leTPviZgfrOFlnxA0RpsfqpoGAYJFMElf/MdmpA64GFDVgtpTDRyP38OHkGObsEizTks93HQeWxYTbB0ecMquA5lpHc/u9junTkVNOCC7j62LMbEZCPyWNSrRAXTHA272H8M6u/WgwEkh4LrSAJ4kZzTVY9Gy/MKoebUQE1gE044/n/ZyAk/XxzFQiy8lrK6+h9fX1oscQq9SupS5+I7qlzqEisFUjoIDmVh051e5NFwHehJhyc/bsWWE4qUT7k5/8RHZDv+lQQHPTDeGmbRDnCj04RVnWjIAeay4p7FMqCejkQuj27dur0v18LVNomcZNv9funh4BoWRErWRC0ICkJ64CzQC2DqzoAQZmxvCb/uu44JTgaAYSPpBkLafjiciLMJ96mZ3Fpo2catj3EYF400LAZoQy49RZUZOlSJAOLJsBsrqJioUCDlhV+PtTp9FbWYskGc1A8rCj1FkFNL+PcduWn7EBQLMccDJbhKwm7+3Xrl2TGnkCUVpOcTOP93lmj6hDRUBF4JsjoICmmhkqAhsYAd6UmEJL2XTWe9Bf86c//amYQT96KKC5gYHf7qcio1mmWitr+WhBJd6ZBJyuKyCSu/DXr1+XXXjWcfLgZgftUXp6enDw0GFUVdYCHk0MySJRvcWHH/hwTB0Llo6zg7fxwb2bGNQDeJoO09eQiOo5Q1VHPh8CCPFNXEP8uThzfA962kKiaCPra3A8F8WEAUNnWi8VbTUU9NBHscI3kHEB3QtgawHyzM9MJcROKGmYkr7re6EthhFosKAJQ+uQ7dU8YW41TYfr+yI2k/A1BAZFjgKpCazwdZguUNI8FCx2JJI/1UOBI93z5f3CWBAoaYGkD5uuh8Ck1m6YOmwxfmSK+VMDCoEHFwGSoqjKseHYRXWyVOzVNTiBjcDUYGgBUh5guVTLBDzLQInxpDcpDOn3vEWfUh1ZhzWQAaxAQ2VgIijaKKVMLFg+DM9HNaWEEaCgeajTk9hd1ShxvbUwgUW3KMqv7PcCdw1A1WBdhJ+YCm0EupyDljUun7UMqdPVPD+MA98hY/R1kR4BllGa7DepF8eAk9YlZDQNTUeyaKPeAf7u5Gm83tyNrOtD81wEZigqJVFTYkBr+Fapl3zDjfWpajQfF0lu5rFcgem0d+7cwfLysmQvHT9+XGo4aW9G32N1qAioCDwcAQU01YxQEdjgCHAh/Ic//AHnzp2TFMcf/ehHePnll7+mRKuA5gYHXp1uVbmWZuVcBHFhRL9XesaxXriiogJ1tfU4efgEevfuQbYmCziO/C0wCGyAYc/Br29ewoWJIawk+PzGsEuWbqAEB3ndQ3p6CbusrKCW5eokVgq2gJ98JoFcxoTpuKhd9tHiWNBtD27WwjgKsLMJqUetSWbgFByxLqBCrng2Or6ATSQtlAiQiX+IjAik3ABJNwSsi6YPzfHQ4piocHSsmD6WKgxYmiGglWBIzucGAviYMkyQ7CUNOBkLtQ7gmgS0HvSSJyxv4HoCdjVDh50ypKaV3pE6z0ELGI0tM+AHnoBdGB5sr4hE4KOy5KE9XQXX8bFEMJY0RWwpWLFRSJgYrgQc+KixAZvupraLpqKOjKthodLAcFUgCsBNcw4tWRHUpLHbrMJPuw7BME38xzsXMJCfQ9rXkAp0TFTp0AMdVQXW4nqCr3XPQ8IJYAaafFbBCGAbGlKmibRpClimijFjn4h+l69bhM1j8Z/v+gqGysZkNsN4pm0H7+0+ir/sPYlaN4DuuPAswDPCcVRAU13QnioCG8hoftPnM3OJAoBnzpyR7wPtzZhOS59O2psxe4TXWZVS+1Sjp960DSOggOY2HFTVpecfAabX/PGPf5RF/srKirCab7755kOKdQpoPv9x2m4tIOvpk10Tr8sAjm1jYXFRrFHu3L4tfnGFQhGJVBa1DXXYva8H+/fuQ2tTExJWArah48b8PD64fxM3lmYE+BDIbcRBdVvbKSFIGDiUqMZfHnkJ1ZlKXFkcxaVbNzEzN4/FtInllI6sC+zL1OOt3iNoqa7DZwPXcX58AEu6K4xmBhaKLoGJCWF0mVIslGBo1q6xzV4gYke0ciGTR+BYtDQsZQ0Bjw1FDVVFoKgHWE6G4kYsEywagYDBhGbAIOD0CBY1OHoAR/dRveKiBA9ewhBgaXohW0qmkZ9N1rNE9VQCSuhwAw1+oMPSE4DjwvR9VJo6MgGwp6MDx9p2oTVZAd8PkAewEvjILSxg9M59DM5NY6ySLHMIztyEBssHsjkXdVYa41oJExUQENm0HEB3PRR1D3tSdfj5/hNAwsQv71/GvfwcUgUfGSfAdKUGw9NQXTJhJzSxq2GsCMSlH4aBUuDBMTS4AkRDNCm+q9yQiCowIyJztR7zcbOEQFNnfDybJptIlVycrGzCf/vSO2gio+r48E0fnkE2VwHNjfjO7chzPGOgGceUGSTDw8O4cuWKlCyQ4UylUgI6aXFGQTZmMinRoB05C1WnyyKggKaaDioCzygC9Nj84IMP8NFHH4lK3Z//+Z/LzYc3IyEDggD5fF52R7mIpGoorSq+fmPyw0X0Q2YBz6jR6rRbPwKsoXRdmVOcSwRhBEAruRzu9Pfj5u3buN4/IMxVyc6jprIKx/YfwL69+1Hf2oaBlRz+MHAdA8UlrCQN+Hz/BhwWdPieCy9wcVivxL85+jKqM1kMuwWcv9mH+xPjmM9YKFhAvW/iWH0HXuneJ2zrl4O38dX4XeRMgkcNGc1EwffgGgYc10Ep8MHMUQJMy9MENBEg8mtTSBvQLRO+7WAmKGGuQpMU1boC0OiYMC0TjqUhUwxguD6WDR8rmg8v8JG0fWQDAwnDFHBEMMh010Lgit1Lke0JNKRdIE3m0gjTUQncTLKhbJ9hoiSMYCC+o1k7EAbvlc5evHD4KBYLOcyOTWBpfgEFE6htbMbexlYEi3lcun0LF1emMGt6sAXcErDqSOY96R/jkau2YJQ81BWBtKYj0Hx0Jqrwo33HYCcM/Pu7FzC0PIdax0CNrWGxwkDJ0GBqJvJmgEWm8fph29hfptQSWDLBluwlD8dxJbWalCkBtJT2xvYlTHWNhaW+Y57wNWRG7cBBoANJx0WPn8T/9Oafo8NIy0aAb5LxDc+nGM0N+NLtxFN8T0AzDi3v48wc+fzzz0UBnNfdpaUlHDlyRHy1KcxGhvO7FOh34jCpPu+cCCiguXPGWvX0OUSAIDKu2aTyJ5VomV5DAKCA5nMYkG3+kWQ0V0vbZHMizh+NOq7rWFhYxMDICEYnxzE4dBcL09PQSi6qspVo7OhA0NKI67k5jOke8hVJuBvEaGpMP/Vc6IaGU0Yt/vHoK8iYFqYsH3cnx/HVrZsYCoooaD72ZGrwes9B7KlpklrLzwZv4cuRfiwirM9sq6xDQEBESxZ6jLpFTDl5lAIXTYks2qwKaCu2ACM9YcjneAUbQ4UFDKZclJIa6ko6OpFBbboCsHQEno9isYTJ0jKmDRueoaHa1dFgZpBNZwQksT6zsLKMbGUWEyhiyF4SkNbgmahNZJAig8FaSDKLhTzminnkLB2FpIWC6yGtmagsuOjSEvi7F16HlUnh1/euYur+MHzHhWNqMFNJHG7dhZc792F2cQF/vH8NU/lFYXYD08D8wgKaKmuQgIElOBjPL6DCSqLRyiKlhem59VoCL3XtQTGp4/+7fxH3c7OoywMdQQp+AzezEpImO+kVMFZYhOt70v6mVAWCXFEY4GxFFrapYzafQ66Yl9pS1rv6hib1uXzESsNkg1lC+11HqHAcCGPpwEPS89FlG/gf3ngPvVaF1LTSR9M3AgU0t/l16pl273sGmnFfmEbLzBEKBtEapVgsivgaRYNYx9nR0SEbyQpwPtPRVyffhBFQQHMTDopq0vaKAGvlfvvb34qAAHc333vvPRFl4Q2nnNGkch13PhWjub3G/7n0hsWJTJ11HPl4M2HB93xhFHWddZcWXM/F5NQYbvVdw9jd+1iaXcBCoYBCdQWmkjoKzTVwmmvh0XNzAw6mYLI+j+IyLxo1+LfHXxNWblKzkfcDnLvRh1v5eamjPFbXgld27UeVZsFKZ/DZ4HWcHxuAkzSwq7UDJzv3IenoYaqnpmF0eQ7nxgYwvbKIoy3deLl5F6ySL6nAKctEDQHYcglXx4bw6cIg5jQHHalqvNS8C101jbBMA66pY6VUxLXR+7gwN4xFp4hdiSq80LUXTU2toniT9gKsLM6hpbIaVxfGcWboBjzbweFsE/Z39aCytg6mp8FwHUzNTaFvbAh3i0uYTWhYDDykdBPZgoOjVQ34x5OncW16BL8c7oO7XEBSN1GAJ6BvV6YOP9p3AulUGmcGr2F5KYcf9BxCdUUlxuem0VjfjKRmYmRxGgP3BtDT0YX2xlYBw65vI+35aLcyGC/l8C8DFzCSm8O+VB1ebexBpr0FaVcXoDpmL+Hq2D2MTk6go7YBL+w5CKvoiQhQRWUVpjQHX40NYGB4ECXfE1aXAJM2OBQLin0ymc5LYaTHAk0KDjFdN/BguS66XBP//OIPcaSqQUSRAsOH7B98g+jQBkxBdYqdEIHnBDTj0LJUhiUzBJxUAqdiLT04qVB74MABtLa2ijibApw7YTKqPspedyASgupQEVAReJYRoBLo+++/L7Uc9N+iQh29NqlkR9aT9R6s7eCOp8YaM1ExiQ+VOvssx2bHnVtoKEPSazXNg2M7WJyawcTQCO6NjKBvdhI380sottTC72qCn3jYN/Np4+UhELEX33dxQqvGPx57VYRthgqLqK5txPX7/fhqfFBqH1/u6MHe2mZ4S3lUNjbg/MQAzo/cQckI0Fvfiq5kLRYXl5DxNByv70RFcz0+GruN6yP3cKS+A+90HxCV1b7ZcdxenEI60PFG70EUoOM/3Pkc/cszaEpW4FhDJxJ5G4ViEY3pKhxq6UDOs/H7oeuYXFnEDzr240RbDwZys7g9N47avI9D+/ZiT2U9zo/fw7/eOo+mmjq813UUKdNC3+QQcss57K9qQkd9I+4uTOPjwTu45+WxaIXALGt7eKl1F/5q/4v48OZX+GBxBLrtCyPosJAVQIeZxdu7j6Klph6fDt3A/PQs3uw+hN6WVkzklzCyMIfR+RkRcuqsqMPe3t0YXpjBnZlRBL6HA7WtONLQiuniMv7T/Uvy851dR3G8sgV9kyOYmp1GlZlGx769yGs+Lt3pQ8INcGrvYdSnKzG7NI/hmUkMOysYyS1gfnlJRJXo50qAKYrDrN+NJsNaGU2mGTuGD5vqs56LtpKOf3PwRbze1oN0iWq3oXWOwbpbtTJ52q/azn7fcwaaDD7TZ6n4TYaT6bSs5STjybKZrq4uAZ38qQDnzp6qO6X3CmjulJFW/XzuEbh//z5+85vfSP0G2csf/vCHaGxsBGs5YyNoBTSf+zBt/wYwRdE3oLHmDmQ8Q2oqsF0s5nI4c/s6/th/HbMVFkpNNfAtSuqs/+Cepk+1Vrg4bFTj74+9Cs8uom98CN0dPcgv5fH5wA2gIolTPXuQKrjIzy2gZVcPLs8N4eLwHeRdGxWejhYjC8fzUBlYeLWuC7v27sHZ2fs4f/8WDte24a3OA1hazuG3Q3244sxJ7eXfH34dHc2d+A8DZ3F1bgxBvohWI4usT9sPoM3M4gdte1FbX4c/DN/AVH4J7+0+hlozjffvXcHluRHUrwAnDh/CT3YdRd/UMH498BX2dfbg562HMTQ6jD8N38CyU8KhbCNe2HMABVPH729dxs38HOZp3RH4yHrAKx275dx/uHoOZ+cnw7pIzxPBIbqktGspvNNzGN1NLfh86BbGJyfwxt5j6Gpowld3b+P8+F2M5ubQkqrCXxx/DRWVFfjjrUu4OjUo9ZXH69rx7p5jKPk+/vXuRbhJEz/b9woqcgX8/vp5zK0sI6lbOHDiBFoaWnFztB/52Tmc3HdYUoEv37+N22PDWIQHxzSkHpN1vgSaAjCjtNkYC661RpNg2ibQNAIYvod2W8c/HXsdL9W3IVXyADNMn6VVjAKa6//O7cgzbAKgubpF7Ptyf6clCjObRkZGxIeT/saHDx8WsNnW1iabzEo0aEfO1h3RaQU0d8Qwq05uhghwoX3z5k2RRWc6TUNDg5g9E1zyxsPdTUqkq9TZzTBa27cNgRgbkp0CYQRYO8mUSw06HMPA+bFB/K7/GgbtPJZFDOhxeqJrixXFXijEmtdd7EtU429OvIpSMY8vbvWht6UbbZUNuDk6DFQl0dlQj5l7Q7BzK+g9chjXF8Zw8f4tJFMp7KpskNTSad8W0Z2TejVamppwdmEYX9y/iX2VTTjduR8jS3P4L+N9GNQLqCkC/7b7RRxu78F/uf4FbqxMieJtd2UDKswEXM+X2s+D2XpUJpL4/fANLDgF/LTrKFBy8B+HL+OKO4eGfIBDDW34xYHXcWdqFL8duIyTe/bj3ZpejM7N4KIzi6KpocE30FzbgBUtwMf913B3eR55A8IiV3oajjW04edHXsLZgev4/dSI1MjSy9QxA2hagG6zAj/uoeJuDT6714fJ+Tm8fugEWipq8MdL53BpaRwraQ2tegb/cOQ0fEPHr25+iTvFGRFLOpysw893HUdCN/Cr618i21SHd3e/gNRKSQBznpsMXoCq2hpUZqowMjqI0sISDh04hNnCMs7292GsmEPR4PgbofgPfVxlKoTGqY8Sjo+bJQJG6YlKoGlR5ddDm2vhv3v5HRxO1iJlu9BNglgFNNf2jVKv+sYIbCKgGbevUCgI4CTLOTg4KEwnyxr4nWIq7e7duwVsUjRQWaOoeb3dIqCA5nYbUdWfTR0BpsjyRvOnP/1JlOrIbO7fzzSabmE3KyqyoVKopM7GSzeVOrupB3WLNS6ARvIMLolMnSCTnGZo4WHrBs5PjeKPo7dwZ2lO1FKhk9Gk0mgk0hL1N67Pi20uHheGpBMgFQBFzUVPqgo/f+F15EvLOHPxS7RXNuLl3sOwHRdu2kTJyePW9Wvi+3jw+DFcmx3B9eG7OLBnL442dMOdW8S5mRG4ho6XrHp0t7bhy4VRfH7vBvZUN+HlXftxd2kGv5q4jkkUUb/k4d+1n8Druw/iN5fO4cbCOI4fO4m2qnpMToxhamEevqULiGysqMIHwzcwV1zBT7uPwXcc/HL0Ci75c6ha9nCiqRO/2Pca+ieG8Mc7lyXd9MfVu3BrfAifrYwjZwEVdgBT15HzPYwtL2LRc+Dp9PP0Uelq2JWswN+dfht3Fqfxy7vXkVvIwaSqbYJj42J3ZT1+3HuMGkX46PZFLOfzeOvIi2jM1OC3l8/i0soEChUW2rQM/mn/6zAME7+6cw53CjPQfR9HrDr8Vc8JZGDi/RsXkK6vxo/2vgBnYQlnB29hySC7TJleiAeoWyiiJpHBvoMHMVFYwscEt/YKoFnQaUhKj1Aymr4PXTYlyiZBpED74MlvnglkjXUXsM0QaFpagHbPwP/4gz/DniCNlO1AM0PVXCkfUKmzj/tKqb9/UwQ2IdAsZzhZwzk5OQmW01y/fl3AJ9Nqqd/Q0tKCQ4cOiXAQ6zrVoSKwHSKggOZ2GEXVhy0VAe5k3rp1C5999hkmpyZQX1+L48dOiFBARWUINJk6Jqlqka1JVLq1pfqpGrtJI0D3DU+Ha0KUVbmet/wAJsEngOsrs/jl3a9wfWEagZ4GKKQjGx++CL5Q+IV8FoGqQ5ZOCxVHH8do8f0GPKRKPnqTVfjxqdexaK/gw4vnkDGSeGvfcfTWNMPVAlybvI/z/dfQlKrEq4dP4MrkEIanx/H6oePYm2nA2b5LuDI+CCuVxIsde7Bn125cnxrGpYEbaK1vxJHdBzA8N4XPh29h3i/ByNv4s70v4KXuAzh7+UvMLC/i5Rdfges7OH/pKyzkltBUVYNju/ahsqEWnw7ewOjsNF7bcxSNlbUiRtQ3PYSEE+DN3oM43X0ENybu4aO+r0QE6PSuQxgcG5E016nSsoCzRDItickLdgGuZYqADv0hk46PWi2Bd196DVWZSlweHcDo0AjsYgFGwkIqm0F3azu6GlsxsjCJc3evIVUK8N7BU6iqrsavr36O6/lplDImqD37s72n0JWux5WBPlwfvy9jeqChHW/2HIZTKuHjm5dh68APjp6Cbrv4/MoFTK/ksBI40NMJ6AkLge2hpa4ehw8ewVRuEV/c7cO0nUegkWLUeSkSeEkGhl6Yq0dosRmm1j7m0H0Nhp9AER6ChA/DLeFItgb//Us/QSvj5dDahBsba5lLj/s09fcdG4FNDDRX92eCAGQ5CTjJbhJwsqSGgJMMJ1NqaYVGxVolGrRjZ/K26bgCmttmKFVHtlIEKH1OYaCPPzmDmZkpdHR04pVXXsae3XtgJSwBmqznom+fSYbTV9v7W2l8N31bPVN8J0tGmAKZ4jxzwo2NEeTxy6FLODc+CDtIwtMNsTjRggAJHyIaw2RKO3q/AKg1+CjahgcvsNFQ0LAvXYe3T53Gkmvj11+dgVtycHrPYZzu2o98voAP7vXhyvQQdtU04cf7T+HixADujQ3h1Z6DeLl1D64tTWE2v4islURtZQ0qkhW4PTKAvoGbaG5vw8HeAxifncKl/msC9FjP+faxV3C0qRdf9Z3Dwtw8XnzhFDKpCowuTMJ3HXQFabRV1GIlqeHs7T7cGxnEno5dOLH3EBzHxmxuURBQV1UDKrIVOD/ej0+vfIWKTBbH9h5ES00jFgsrmHFy8AINCSODydwCrg/1Y8kpiW+pQRVc3YJWdLC/vQtHOnrQnK5EaTmHleIKdF1HNlMBJCwM5WZwdaRfRH5a9TT+gnYwVdX49bXPcXN+AnbahOn4eKGlB2/0HEGqQPZ0Dnk9QH2mCq2ZaiysLOGz6xcxuTSPPT27caBzN/Sii8WVJeS8Isx0FitwMDByD1krgZOHjmNufgFf9F/BdGEZrm7CEw3Y9R8aDTKDBOzAh2n6MPM5vLf3IP6q9yRqXQ8GfU/5UUY419ShIvBUEdgCQLMccJLhJKtJDQcq0w8NDUk5DctoqE7PWk6ynbw2qENFYCtGQAHNrThqqs3bIgLc0ey7dgWfffoJFhYXRIX29OunJX2GxvMUCDINU9LIxINOHSoCGxWBMqBJMipJ5woHkho5b3k4M3cXv79zDTO2B9s0hbnk6ywPSLqBAEtHZxpkqEBKxv1xqY4lw4Mb2Gi0DbRpaRzddwhLZBTvXUexUMCBxnYcbehE0S7h/PQgRp1ltFZU43hLL4Zys7g/OoyubA2Ot/aimE3KZgyZ2FxhWVJ755cXMTQ+KnWHbe3tmF9awuDYMJY9mxwajuzai67qRtzrv4OFmVl0dnahuaUNmmHCcx0k8yUYQYBlK8DA5CimpqdRZaWxr7VTlGWtREK+kzXFAPUdbbg8M4RPr1/CSrEgYHdPZw9qslXi3ekGAYoBMLYwg4HxIREIIlOrabrUgqJgo9JIoKWmBr2NLajLVEptJTeXbM/GTG4Rg3OTmMwvIg8PdUYKL3XshZVJ48LQbYzlF2AbZAgDNJoZHGntRltFHXzTRImbAMU8ktDg+B5uDt/FdG5R2t/b2omuumZYrMcNApRMDbNODvdHh5CEgd72LizlV3BrfBCLdhE+rXA2CGhye8INTPgaNywcVBaL+OeX3sCrdR2o8GipEgijGdqbMJV7oya7Os+OisAWAprlgJPrgdnZWcl2Iss5PT0tG39MoyXgpFItazgV4NxRs3lbdFYBzW0xjKrMmRnwAAAgAElEQVQTWzECvInMzc3g3Jefi+8WWU6mz77xxhtobmqWLjGN1nZsJA1rK3ZRtXmzRiAww9TXKE0x4QK6HQB+gHwSuGHP4v3bV3BzYR7LugbbpO1EmCJLv0Om2fJ3sqJkNNfie0gRGCewUe9ZsHJF1FRWYcEtIk+w6nuo1ixUuwZ8BJg2PQF8BMBVgYk8bVg8FzVGCmknwLLuIxHoML0AHhmyRAKO72KlUICVSsBKJlFyHQFaTCUlSs6aSaR8He5KASZtOnwfZjIpIJQeka4FlCwNTspE3nPglmxRpK2GJbWirLmkmM2b6XYcf+kULs2P4MzNS5gvriBhmNBtT7wpLQJXephqOhwNsPUwzbjkuzA0KtwGsMh4eoDmuUglTGiuL8I9pqZLLFy2KfAEZDLGBIE1ZlKeX7QL8E1dmEGLwBUE3ECa1wjTkL5oDtvCfmsh0DZ18ec03AA1ibSkQNuOAy+dgJ0AioUikoGOlGHCQYDlwJF0Ww0GdGyM6rCn6SjpBgxNQ5obC9kq/NOJ17AvWSEpyUSWHCvOKzNQQHOzXjo2fbu2INCMY8rUdK4D6L9JwMmUWv6fG1y1tbWyGf3iiy+ipqbmEQu0TT8qqoE7OAIKaO7gwVddf74RINDMF1Zw//5d9PVdFb8tigUdPXoUb775pqTPcPeSN58E5RjVoSKwYREIawbpiUi2nMBRKxI9+nDSFuYNB3+6fxMfDQ9gOrAFDLoGmXUNSRdIeOScQjbTE9/Xx9NP9E8seTaqkQCW8kin01InaFs6Aj0EXmmyqjpQpJ9iwkRQcgREiW9jECBNMOYRxNEJQ4dXKMFMWNB0HbbnQqNKKkIbEYI9jd6PJtPQA+gEc74GfpMswxLVR90yYHthbSBBDoGdgGodSAQaWlNVYiHiLq1gYWYONRUV+Os9p1Dd2ozfD17B2aFbKBoQEGoUXemDiOVoutS7kjVEwhTbEqbvMnXW1Azong/d8aHrmti9EMqRZSSQ9cnuMU3O0ARMOsKEarBElCmAx/dGgJTXh/gawff47IfnSTssX4MX0J6E3pUadNMUMSKz5CGpGSI65CQN6a/nukgFhjCkgUFAGMgmhBHo8lhDCeZjZybFkPI6kNEN1C6X8LODR/F22x7Us76XbCbnEsdKC4SpXsOUeuxnqhfswAhsYaD5KMNJwSBao7DMZnl5WZTpCTLJblKxnr8/7Lm9A8dbdXnTR0ABzU0/RKqB2zUCAjTzK5iansTS0gJu3LghNRp8/r333sOJ4yekXpM3mGwiJYDTtCy4jiM/1aEi8LQRCMAUxpCVJNA0qCwq6qJAYIYpsXfzS/jVrYvomx2BU5XCbLGADOsHBVDpAjo9pnvqBAmPB5qeHgiIIKi1BFhoXxMUIqgkqImVbOVnVP8pHxH5N5JZFcuNMnFmahSJcwuDwr5FP+U59pGAOjp//Bl8SdxysqeaH7K0PPj70bZdOL3rIGoTKQHhBNXMLrg8M4IP7/VhoDAPJ6ELs8i0YgGaUQNE3ZftKPOdlCZF/WEf+DeXyr9lz/H9q3rTUT+4IcAHX8cYxb6VAvajv61uHPhA0g/7yhiwlpapzwTwlguk3AfiTazR5VgzCJI+zbiSheV7dJ5Dk8eTAs148UvQK6n/uh6yy5aJZMnG0Wwd/vnUD0UEKCtqQiHAZS0wP9+i5c7jp9TTTn/1vu0cgW0ANOPh4T2fm88UDTp79qzUcTLFlptkVKl/+eWX5aE8OLfzhN76fVNAc+uPoerBFo0AAWWhkMfk5Dg5GDFK/+LcF5IyQ0+tv/j5X6CxqRHZTFYWYiKQYRgIXCbQsRRMiQNs0aF/rs0O1++mLOg5kQSrCUoLmxXZbGIODj4d7cdHA9cxqdvI6T5cAqrAhOUZAjQFTK0RaBJk8mPETiX6LIIkgsUYWMrfIpBE4MO/M4WT/5d0zwgApd0wZTcGSdKVCA3FtitxkFfBamwYFIG6VVAaPc/z87VMc+VBQNZgpNBT04SslUIqkRBwvLiwgPHiIobcZcyZrnhYEqARaMa1qnJuqkZHjYjbFIOnGB8T27tGWAUZg0cBnQSTZe+NFX6Ffebfyv7OOPDvcSz5PgJeAnp+LmPGhwA470HqMweCQFPqb0m8RjHmx8bglCBzbYrCX5/SBJm8xomKNtlWzxPrlaqih785+Qpea+lCjcc04njOkc3UI9BN2x2FNJ/rhWKrfvg2AprlQ0BwSWu08+fPS/0mHwSh7e3tOHnyJI4fP64sUbbqnN3m7VZAc5sPsOre5o0AF2HFYgEzs1MCOOmpyZvJhx9+iP7+ftmx/PnPfy7qcxkrKYs2Mpmxn52k16lDReAJI7AKNMU/82GAGZ+KwMPWNQy7OXxw6xLOjd3DfDJAniDGSMHyzFWgSesTeh+uhdXk+WNgGQPDGHSWM5BMz806IRBi2m6FE4KkvAUULKCyFJ6nuIaM8riP5WD0ayELQrBG0EUmLwaaNXoSGU9DMV8Q9rHoOtIuN2GgkNKlppPfS6bkEpARvPH932b5Us6kxqCeQDEGnjGzGbOa/J1/kxTlqF2PWh0JiI3iGtuMxKCRzztkqNmmmNH8BuaSnxODebYrjoOw3U+B9xgTsjE8CDL5u04hJSfA0boW/PWJV9GqWzA9ZmfQ9IZgk4CdQFN6/Hh1qSec9+rlOyQC2xRoxqPH7xLXB2fOnMHCwoLUdCYSCVkXnD59GidOnEAqlQq9aMutiHbI8Ktubr4IKKC5+cZEtWiHRCBOnZ2YHIPve8Jisi5zbGwM77//PkZHR9Hb24uf/OQnaGloemCYHi3cFNDcIRNlg7sZA02eVphMLvIlhTNMtSSwYCotgWPe8HF1bgy/H7iCW8uzWDENaBoBggFNvCgo3rI2oEkfRb4+Zt/4uWTnJJ2V3p5RGwjUCJSqbKBgArkEUFUKn8slw9/rCiEAI/MmZy0HQ2X/598EKEWUaQxyVwF19J/QJTSMAR98OVNUk04gQjVUgfaTpgj06G7kIUoml231NXmwDWw7wa9nBJIeLAxnGZhfBZoRixs2NUSQq6xupOAbg88YiMesKNtJ0Bh3M2ZCeQ7pX8Rcsv0xo8l2Seos03uZOkvdpzhF1gjZVIJ7/j0Gy4wtzxBW4z75IRtiEeDkz6wPHM/W4939x7A7W41K6bAH3wpFk2h/knB1aILSFdB88oird4RfpCCc96WSqLiWbAfVdfWorq7ZVimm3JSmWNDNmzfFEiWfz8tGdXd3t4BNKtVyk5o+nApwqu/G84yAAprPM/rqs3d0BB7UaE6IIXptbR3S6XAn8sKFCzh37kuMj4/hhRdewOmXX0Vre7vEiym0/EfBEXWoCDxpBELYEOZSxgDNJ5Mnwj6hJ6YADs+DbwaY0lycmx3Gmfs3MbKSg6eb0Mg8iYSNFtZCEnQ9AkgehSdGoIFgkwBG6g0JNOO6xoi1IyAqmWGtYGUENJeSQHUpbBOBJn8n0OTvMctXDjTLyjYFacVgL2b9pF1Rmm35++K0WdZo8v9S0+n4Ij7EPq4ErgBJyyAyC08gqq+uJmwgAZ4wsBbbRcXcCGiWAccYTTLOq20gaoyOmOVdTWmO0nxjhlOUfuNNgUjIiZiM6afcNGA8whrHEMALo8nU2YhljVNneT62ge1lf1eBZpRCLYymTJEYpYcNjGs1Hx3bOI5xOrJgSAGPQOB6SJgmmlNZ/GX3QbzS2IG07cGU+lUXHpV+qW0b6Eg4EdAUdaqnA7hP+n1Qr99mEdghQDMeNWYOsNzmiy++ED2H+fl5AZe0QuHagcCTokFMYVeAc5vN9S3SHQU0t8hAqWZuvwiENZoFzMxMwXFc1NRURypyuuxOsvj/ytUrmJudwYvHT+DNt95EQ0NDuOD7lpQYWQiqdJntN1k2uEesrQw3LUL4QIAgNZQiDkRASODiRawmMOaXcH5iEB/d7sMSrTc0A75hwPGJhAzoTNOKcEGYohrCTp4zZuIIHsn8EeCsps36D4CgMHURkOI5yGDG6awishPVaLIukzWa/D1OFX0UaJaHq5wR5POrYC56UTlIigWSYlC1KroTBOKDScEaeL6o5BJqS2qpT0AZVhQS6Al7qJWBzEcZ1zLRopDtDMV2YgAcw6vyeK4CzThFtmyPSeo1I+Y0Bnrye3Qi4lgBtlEdaHkdqYgVRX+T2s/4PavPP1B/LQfwMfyMY2mRiQy4SRCgRKANeq0GSLkBMqUALelKnGzvxludPWgykzCZVsuac7E0idhczjsvUrhlp9ShIvA0EdhhQDMOEdcMVK4n6GQ2VC6Xk5RaMpuHDh1CW1ubZEwRhKpDReD7jIACmt9ntNVnqQiURSBkNPOYmpqSeib6ZPFGEIPIpaUlfP755zh//pxYMhw8eABvvfWWpMPQxmFVLIQ3Vi7auKDVdbVrqWbZxkSAYIA1h1qAom5i3Cvh3NgAvrx/B3OeixUNyNOyw0qKZYfUF0afTHgZAtfQtoKzkyCGTJs6tk4EYsD6aHpynKIb19WGTCRTnQOUEmGaruk4qHE0tOsZHG3sxBt7DqAtYcEKSJerQ0XgGUVghwJNRpPrAK4b7t69K4/h4WHx4SSjScC5d+9etLa2yu8KcD6j+adO+7UIKKCpJoWKwHOKwLcBzdgXjz9nZmZw7tznuHrpEnzPFSnzV197TdTlRNI8ApkKaD6nQdzOH0ugGbFhdqAhr+uY8ku4OjqE84P9mLILWNHoaUn7CnNV0EZCIvseZT4d0VOPsonbOXxbvW+rtjKrmwdl1jER47ma3Cp1tmTGuenliQdpxgdaExU42daDIy0daEykUGdosAK127DV58ambv8OBprxuFDxmQCTtZv04KR4kG3bIjjY0dGBPXv2yE9ubqt02k09m7dF4xTQ3BbDqDqxFSPwbUAz7kt8A5ifn8XZjz/G5cuXRE3upZdewomTJ1FdVbXabQGakcqcunFsxdmw+dosqqEie6rTQlIAZUEDlnwfF8fu4eLYfdxfnIOTMOBSoGo1ffZBWq7IBUVpnJJWGnlUbr7eqhY9GoFyoLla31oGMMvtZJzAk2wK+ncmCw4qfR2d2Roc7+jB4bZu1CVS0BwHVYYY66hgqwg8uwgooLkaWwJOblb39fWJBydrOAlAuY4gu3n06FFRt2cmlbJLe3ZTcqefWQHNnT4DVP+fWwS+K3U2tgQIGxdganwM5774XG4Y6XQar58+jVMvvrhqho7I6iQW63hunVIfvG0i4COAR5VVWnfAQOBr8HVdbE+mYePq1Ai+uEuBoEXkEzpcEcgJvTV5sPKQ7xWPSNZmCtBUIGOrTBACzXi4YqXbuL52tY40Yqod3ZfS8GzRR72toTdbixPtPTjU2oHqRAomWW/fRwI+9FA+Sh0qAs8mAgpoPhRXrjNKpRLm5uYwMjIiDCf9OKlQyzTalpYW8eLcvXu3MJzqUBHY6AgooLnREVXnUxFYYwS+DWjG6nD8u/jPUVzEdTE5MY6PP/4YN27ckJsDPbO6urpQSWYzEgBSQHONwVcve2wERCAIPh0ooFOxRawvNASGhrzpYw4+bsyM4qvhfvTn55HzHBHLccQFkTMx9ERkNTEVRaVuM1abeeynqxc87wiUM5qxj6eIJZGR9Gl7QiAaChm5uic2KE1BAkcqm3GiuRP765tRYyVD1V/W6QYhyHxau5TnHQ/1+VskAgpofutAMX12enpa2M179+5hfHxcWE5uXpPhJNhkLadiOLfIXN8izVRAc4sMlGrm9ovAdwHNh3vrA64rC3XeGL48d052JTOZjMiXHzt2DJls9gG7uf1CpXr0HCIgIj5UoSUBJUiDjaBnBdVVfRQNDTl4GMsvoW9xAgPT4xhfnMOia8M2DbiGKbCCsqZ6oMPguZRlxXMYyaf7yBhoStpsVKsrIkCBD8MNYEEXFWHd82BpPpqqKnG4qRMnGjvRkapEpWaIVQ45bqnd1KhgG/PdT9cm9S4VgcdGQAHN7wxRzHDSBoU+oxQMolIthQkrKirEFoUPAk4ynVSuVYeKwHoioIDmeqKn3qsisI4IPAnQ9G0bZsKC5zhSc/HJJ59IGi1TXU6dOoUjR48Ks6kYzXUMiHrrQxEI7TZCyVgChFX/DQEOdPlwBXs6hoF5uBhfyaFv/D76xoYw6RRRtBIIEkyW1OCTFSU7T2lSdWyZCJCAFtsW8byM1YMDpHwdpu3DKnmoS2awp6EBRzs70VFZhxozgSwMWEyijixMVoGmHzKg6lAReGYRUEBzzaGN1yCTk5NiiXLx4kXZzKYiLbOmmpubRYCQwkGqhnPNYVUvfCQCCmiqKaEi8Jwi8CRAk6mzhq6JDQoXfqy1+OTjj6XWglLlr7/+Og4cPCgspzpUBDYmAmG9ZWhPEs47HoHvSc2dlNr55Nk1SZUt6sCkU8CNuUlcmRzB3aV5LHoufIPyL0y09KEpMaCNGZrv6ywcdG4qREBT6jb9ACkHyLga2ipqcKh9F47VN6AzlYWlaTI3DGEuQxWoEGSG59E9BTS/r6HbsZ+jgOYTD33Mck5MTIgX582bN2VDm4CTdmpMqz1+/LgwndsRcLL/fj4P3y6Bm/qB7Yi4mZ5Mho9UEpppKY/yJ55Z4RsU0HzKwKm3qQisNwJPAjR9x0GotUJ2yBPAOTE1hY/PnJFaCyrH0WNzz969yh9rvQOj3h8hSqbJasx8ha/58lP8MClB6/kwWYPJV9qkvTT4pomS5mNRB0bsZVwYvYe+0SGsuA48TUcBPhxmYWkPV+nFHo2s5xQYErFg8TDEno0CcsvGhmzboyWf/PtOt1B50P/IW1eeKI8chXkYSIJ/iZiAwEdjF493/HaOmuUFSLoBqvUE9jd34HjXbrSlK9GsGaj0OCBaSIJLijQ3J/xwo4JpsxSHUkBTXV2edQQU0HzqCJcLB126dAl8FAoFWVMwjfbw4cM4dOiQbG5vB3X7wPdRGB3F8odnULh1GyaF1n0fWlSDLtdFXYPR0oj0a68ic/gQ9EwWsfjiUwd6h71RAc0dNuCqu5snAk8CNOXiF+WcxZ6ZVI1jUT+ZTe5EdnZ2Shpt7+7dMC0LvIjGwkKbp9eqJVstAqtMZpzzGHlkroI8QRJGKBREpVpNg6MBM24e9+ancHN0CMNzk5iEh+mkDo+vt3QEgQaXcxSG3OBNqtsytXKVBePZHqkPjIhUPp/yAEvqRkNwGUGmh0ATn99JZaG+xO7h9ORHwTjjYXkGDN8M2UbCQY0PHx58ePS5FKWfUGGYv6YcHzW+jiY9gQMNzdjX0o7umkZkTAOWBmR8DVb8sTJPwlnzAN6G1KhKm91q3/4t2F4FNNc9aFxjFItFEQ6i+CAZTtqiEHC2tbUJ2Ny3b58Azi3JcAY+ihOjWPnTn+Cf/Qre/CKKGuCkkwgsA7rJ654rlkway5Y8F9l0GummNpivvQbrtdehV1eHaRrqeGwEFNB8bIjUC1QEnk0EngRosr7tYVaChIQO13Fwb2AAZ86cEXNmFvCT2WRNhZVMCju0HXYen80IqLNuTAQIMI0Q0MUPXRPPzDwCLHhFDMyM4uLoIO4uLWDZteEbBpyEKYDUdj1omiG7yAF3kjUduiGJl6tHOViMb+2s/yvnRssZuZ3KbAo0fwRZfxPQ1gIDemAIyJT0VuEemQDN60W4fmIMXceH6QINZhIHG1pwsmMX9lU1osowkCQw9R3ZGLCoLUwKVB0qAs87AgpobtgIcI3iuq6IBn3xxRe4cOGCnJvqtVxrvPjiizhw4ICICG2ZIwiwfOM6Sv/vvyAYuIuiYcJur0fd0UOobO8BKqqAbAoo5YGlBbiTk5i/dRvLw6MwCzYMMwnznXfQ8Jc/hyVgUx2Pi4ACmo+LkPq7isAzisB6gKbUFPg+dMNAfmUF1/r68Pnnn8sN4eDBg3jrhz9EU2MjDNN8Rq1Xp1URCCMQVuMZsrcrZFqEEB14KOkBXMNASQPmC3mMLcyjf2wYQ/MzmHNKWNY9lCwdjqHDM3RJvXQje5RY9ZT2GGQu+VMeTG8CUNJ9uJQ1/RZAGj+901JpHwDLkEUM62zjHYAQRbo6LUlCTMqyWcP3oHu+1FYyxjqtSLwA9WYWPXWt2Nvcht7aerQkM8jy744NBB40Q2cmtHCViq9UV4RNEQEFNJ/JMNCLk2r3V69exd27d7GysgLLstDb24uTJ0+KNUo2Ur9/Jg3YgJNS62Lhi/Pw//V3SA0Mw6jKQPvxq0i8ehRBWxN0VAAur5FetGEXAI6NYDGHQv89TFy+itzte2jJudBPHUPtf/MPMOtqNqBl2/sUCmhu7/FVvdvEEVgv0GRqrB8E8DxPHpcuXsRnn30mKS5HjhzB22+/jcamJsVobuI5sB2aFgKZMqApYDOs1/PJagYuPF2DpZkCR3O2i+HcPG5NjaF/dgpDuTksaS6KpgYkLbimATuErQJ6JK2WQJM/+TvXAACKlo+S6a8SeBERJ7/LIwpunFa7HWL9uD6ENa4Ps8Ex0C4nHB0jAB8U9jH9AAkvQMr1oRcdJAOguaYW3U2tOFjfge7KBlSbJtI+AX8A3XPD8TWN0PuGksJim8p8W3WoCDznCCig+UwHgAwn02kJOKl8z/RZlvDQao0MJ1NqCTg3XUpt4GPx2nWU/u//hPTAKIJUChV/9jb0PzsN1KaxAgsmEquV6wwiN9w0CjGGJecojE1g6sNPUfeHL2HOLWLl372L2n/4Sxjp9DON+VY/uQKaW30EVfu3bATWAzTZaWE1PbIKoZTn4vw8Ll++LOkt3H2kv+abb70lN4L49Uyj5ftUOu2WnTabruE+5xSBJsEd2Ua5KcciMxQTYt0mnyNw1ABTR9EA5j0XU6U87s5NCsM5Oj+LhVIeK7qGgmWE74l4Ml3AU6RkGrFnvubJuctKAmWRwJrEnQg05XoQgf44cuVsbsz9hkPhQocLg+I+voZsoKPeSKC1shrdjc3oqGtCQ7oS9bDkb2Q3NTeARkUy15ExFGNUOBFbqqtryqb7Zu7QBimg+b0MfC6XEyFCCgbNzc1JNhVV76kVQZVaAk6m1LKu87mvN1iTOTKMuV/9BqUvryDb0Ii6n/0ExpF9sKsroekWdI1idnKbCtdL4aIJFgCLmR68BvK+NjuP4NcfYOH3H8KutJD4579F9Q9+AJ2qtOr4xggooKkmhorAc4rAeoHmNzWbkuQXzp/HlStXJLX23XffxcHDh8V0mR6cFAnyXFd+qkNFYCMiEANN3pkF5JWlz66eP677EzEfDZ6hwRGYAhQBLLk2xuancW98FIOL85h2S8j7DmEMShSqsQyUfAc2351MhCnhJYo0kDgNlZj5U9eNsC65jNHczqWDZA34PefDpRo1xY8MUxhGUXkVCdjYAzUcDYLxlO8j63myeKoyU9jV0IiDbV1or6pFvZVGRjOF6bR8DQT5suriwIbZuPL/QAc8PVSVJdv8qOjQRswtdQ4VgSeOgAKaTxyy9byBKbT9/f3Cbt66dUvSaSlUSKBJ0aDu7m5UVlbK888LcPq5HOb+839G4cwncIwkWn72HjI/fAWFykqUNPr+ApYDeBakdKMMasr10uR9J95A5fV2bBgj/8+/ILhwGc09ndD+l/8Zya5d6wnjtn6vAprbenhV5zZzBJ4F0GR/qRR39rPP5KJfU1MjhssHDh2CFTGfOhfpIi6kDhWB9UdgFWiKX1b0+AawGUi9Jv8QJ7lSeRZwKQJEhVPfw4pjYyK/jOGlBUzlFjGbX8JMcRmLXgkrcFEyAC9hwAl8JFwNKe43U7DCc4XvJPD6Gou3zTVqCDK5gAtT1chqEspr4e6754kNDTNc+XuCKbCpFJqMBDqsDBpratFYVYPGiirUJ1JIa7qkzury3vA8oflphNwjqxLWfIq3pggJRSnND4vdrn9iqTOoCDxNBBTQfJqores9XMssLS0Jw0mFWvp70xYlnU6LSi0ZTtZy1tbWCuD8vo/i7VtY+Pf/AntwBLWnXkHFj34IbVc7cokkHGhg4mtSNi1DWbTY0im8U0XZOdGSiZt5S34JmcH7WP7f/y8k7wzA+du/Qc0//+L77taW+TwFNLfMUKmGbrcIPAugGVufzM7M4NNPP5VaCpos/+AHP0Dv3r0wIoaDZsTqUBHYiAgQ4PkEI5FdY8wmrurP8EMCwDc8qQsk88UUWs3X5XmPIIhiQEzBJUsmLGeAFc/BXH4Zg7RGyS9hupAT4MnnyWw6pEMJo0xDHBtt1w3Tnvh7nAIVt2kjOroJz0GQGR+s2bbgIynpw0z50pGEgQQ0pAwLtdlKNFTVoqaqCp2ZKnSmqpBJJKRu1gh8mIEPgwJjEQMqabLxpkD039jTNFT1DVN1ZRT8UERIHSoCzz0CCmg+tyHg+mNhYUE2uSkcND4+Lmm1qVRKPDgpVNjV1SUM5/dVw+k7LpY+/hiL//qvMFIpNPzsL5A6cgSorEBJ7jthloeJACa9gOnnFJVtrGZwxBGlSrqmYUoL0GCvwPk//w9o73+IYM9+VPyv/xu0xPcPop/bYD/BByug+QTBUi9VEdjICGw00IxBpvzUNIyPjuJ3v/sdhoeHpW7ih2+/jbb2dpiGIf6a6lAR2IgIxKqzsgscZWo+KswjWFPz5BECUH31J2VL+V6qoBJs6sLGMR3Uk9+L8JH3XSw7RSzkc1jKL2N2aQkjpSImbAf5YgH/P3tvGiRHfp75PXnU1dX33Y1Gd+O+MbgGwNwcDjnDQ+JQXIoWKXK1Ei17PzjC3rDD/mB/ceyHDUc41qu1vVrbq4NaSqLIoSRKJMW5OPeFweC+G2gADTTQ911dR16O5838Vxd6MANMN4C+/oUoVHVVZlbmm//Kyl8+7/u8Bd+VlCeHqqnBlM7wzpusyzKFIAWaVDTZ7oXpsFV+gIp4ErVUKcsq0FhRg5pkGjWpNCpjSSQsGymYSHEfENGF9AGDBtWBJwqxqKI8AeM00UlXqBSzHje8cBCGlC1F3HcAACAASURBVMtgfFX97L0YUXoZOgLziIAGzXkE797MSsMgmhKy5RpVTp6DsKyHGVaEzQMHDqC2tvaBpNLmxsYx8fNfYer115F+aBvqfvMrCFrbAJt1mTxu8reJF+w8WAGzvWbFQPVoVi2f+JvkA+lcBjj8Fkb+/E9hOwlU/Ns/Qqyh9t4EcJktRYPmMtuhenOWTgTuOWj61HVCkyBVu0VnuLffekvSaXmA37dvH9auXx/WbkXTqumXTuT0mi6mCIR2PCEszm4lcosDLCFG1fkVrWDDcUhXWpcutaYRuczSzZQpTKEJECxLnvMsgGN8upDHFSePnnwOE9MZTOanMZnLyuNEIYes7yDnOnA8D65lyFVrOX8QejLgRanj4WpEyMR6xJIG3KocsdREJ/zSfDz60dep+N6szYu+a6UzFz1xowWGzUFUk5DQ4CikOa4fmVm8d6LXRBUGkIonJR02mUigLJ5AvWWjJZZELdXL8kpUpdJIm3EkRd00wtYwdI4VQzAuNQRNKslGjLQpiWPw+H/gIxYwJir7QQo/JUW5CO5UpZV0vcxTlBfTd06vy6dEQIPmohkedMOnaRBTaY8cOSLptYTQ3/iN35B02gehamZv9mPyx3+P6ePHUfHcU6h57hlk01UwLRsxuajJY6sTXmQzkyV25WEY1e8aM22k8EPaOwGWU4AxeB7d/+e/RWVfDuX/y79Gcsv6RRP7xbQiGjQX097Q67KiInCvQVOBY3g+bUjrk+z0NI4fOybNlqempqS58mOPP46WlpYw05HTMV2OV/aKZ8srajfojb0HEYi8X2d+pEuXWTTmubXWpXTi8Mc8rIYRdcyPnJGVmU2R7wRzZLq8YSJP71Q6CnoOMoU8ptibs5DDZCGL8ewUpvI59GQnMeTm5f28H6bXOgK1QGCFcMt/dgGwPCp20UUYIT8FVzMbRHOcGeRVvrghpKkzE6lhFGSTb2PEpwFMgbsZuOWW2OwfGm0z3Xpl25mKynUyLVicx83DcHJIx+KoplKZrhB1sjqVRk2yHJWpMqSsGCosG5V2DDHThG2INiypyibxsNSNdzY9R7WWAt0KynnB6rbdMSOiDMl9pn7zHowjvQgdgXlHQIPmvEN4rxegFM7e3l4BT56HPBBFMwiQv3gZ4z/+KcZuXEXdV59F7aOPw4tXwTAtBDGgYAJJuDAdF7ASciHylp+vksOd8kQjaAaWD2O6F6f+/f+BpjN9SHz/X6LymSfvdeiWxfI0aC6L3ag3YilG4H6A5u3iMDk1heNHj+KNN96QK4g8yLNms76hQdRPnkyH59RakliK42jFrnNUiElI5VOm3tISiCm0nhkg73kCoAOZKYzkcxjLTGIynxXYzDkOHCNAPnCR91wUXB8Fx4PrBfB8H57nw5Om3VRqw5ZATCcVj6O4Hb4mGQRU/sI9IEwqF2zMsL2Ly36TPG+h6sfXIybjMiPDHqqSSSsEyljxbiNhWEjQuMeOI2HHYZs+YmaAqkQKtRVVqC+rQDqekPRXpsGyDpM1kkXl83ay64odKHrDV1QENGgu2t3N46hqr/Ygzjd4jHZOncXkj3+K0clB1D7/ZdTsOwgjVkVShBcHsnYImnaBzZpjAC/8fdotzLKFZ/swC4O48Md/jIZDF4Fv/DZqv/n8oo39Qq6YBs2FjL7+7BUdgQcCmjRhCXy5ikg3uKNHjkitxJatWyWNtqW1VU6OLdN8IGksK3qH642/pxEIlDNN2KIzvEva50wvNNKdxTe8QNJoHan7DFDI5eCxdYpPyHTh+D6mTQMFqp2+h3yUdsvUL2kfQtAMCJ9A3nPkcwQ+CZvieutFzq8haNJ0yzaoRoZ/m1RNo6wBtmCh0Q6/c0zdogpJR+i4KJF2pEZaokhSmbQMC6ZtwIiZ4XSGBTtyhuX8dIilq6yY+FC2ZI7tci1KvacjSC9sWUZAg+ay3K1z2SiCZuFsF7I/egFTwzdR8Y3nUPbIQSBZA9tnUTrgWYBpejA9ps6yNdQdQJPlDFLX6cDMDuLyf/iPqPnoCvDt76D6a1+ay2ou+3k0aC77Xaw3cLFG4IGAZklJGXtbnTx+HO+++y6mp6fF/Y1ptG2rVoni8iDqJRbrvtDrtfQiEARUGmep8Ex7YouTSGaUpFiXBkQhECpAtK1YpEYSGMO0Xc+y4DGdKqpTJFw6rgPXo5KpKjnZby3sqaZeiRKCI1UzWh/WgVphGm6YfRu+TrgkcEqqsRGApzppw45MKcJppC0J70UTI7r6enCpp7JnJcFV3ou2jb1DeXIkoMmTpWXsfrT0hqle4wcdAQ2aDzrii/fzggC5q9fg/OVPMdV1FslvfgGpzz8Ft6wWqSAGSzXNtNmuyZd6dHWs/qSNknaa4kqQhzFwDV3/7j+g7uIwUv/9f4fUgd2LNxYLuGYaNBcw+PqjV3YEHgRoSv2lZYnywhNRAua5s2el9QlVTlqOP/rYY5JGy5NgldaysveM3vqlEAEBzcioJjTPCeFPmerIS0EAz/Ths1BRblGtoly1VjWVUe9PMbkRSgvrFAmcctI68zeXYPphTaeqZ6RbRAiP4aXusPdkOL9yalU1nQHrLyPn1nA92RakBDBLjYYUwRIg+d2UWs6wnYmknTEFN2pvQujk5xlFY55larO7FAamXseFjYAGzYWN/yL79Hz/IAo//hmmPnwfseceQeVXv4BCdSNiQRzxghUmf8QC6dFsswRh1vrPPicKDRd9GF4OXtc5XP3jP0HFwDRq/rd/jVhH2yLb+sWxOho0F8d+0GuxAiPwIEBTHSSVwsMwZzIZvPP22zh8+DBs28bWrVvx6KOPoq6+fmYvSKpg6F6rbzoCizECIWSG47OYKRqeBRQNeAiTru1J2xN1i1AynC96UQxzKBhKI86Z9pFqHuU8yKUUQlwtAc1QsVQKZ+jBK+cu4dqVdP8W0bHoMxt+jnykqvMsCfQt2a9iCxsZCZWIuGrR4WzS0VTMf25rjbsYd6JeJx2Bex0BDZr3OqJLenluZhr5F1/ByC9+jtjWtaj7xlcQrO6AZaVhOXYoT8aBKTEFImzeeisFTTmPkrsPg/X+b7yOqz/6KcqTFWj63/8NrIryJR2r+7XyGjTvV2T1cnUE7hCBBwGat1sFqpus0zzy0Uf46KOPZBKm0O7evVsaKVMlIWDyfFWDph7GizUCt4BmkQhnM1aAwAxNe0pvRVb7GODNgKbKyhV2LXUevAuxsGhYWzptCVDOAKwBd5YJV2kysEJmSZOd1XqliJPFVQ7blrBmM/Tl1TcdgRUYAQ2aK3Cnf8om+wGmjx3FxAs/RX56Cg3PPoPUI/thVFYDXiws0iRoWgGSdPq+zaKUiRHfElf0QgEYG0f/f/4hMkePI757F9r+h38lmSf69vEIaNDUo0JHYIEisFCgKemEnofxiQm89cYbOHv2LJLJJPYfOICHdu1COp2Wg6mc5Gon2gUaHfpj7xyBGUXz07CK9ZlS8ygDuohuUU1jyd9hLutMe49ZjboJm9K/MpQ0P/3GeZmDdWdfCfjiQquSayP7Wll69B2UPNwQq0shVHq6layKJBLzJEjSd++0gneOrp5CR2BJRkCD5pLcbfdzpfP9NzH1wk8x9e5HqFy3AVXf/A2Ym9aF7UyoasZC99k46+g/ATQFMnk+5AXA+CQmfvUyJt56G2ZmCmW//7uofvpz93MTlvSyNWgu6d2nV34pR2AhQZN9rXgbGBzEe++8I7BZXl6Op556Shxp47FY5KIZtmbQNx2BRRcBqafk+Ay5r4hWUh8Z/c301ciMVdBNXHxUr8zwjaiqMlQCSzlULbMEOCUtVhlI3CkgEWRGH1mc+pa/ZUVn0WiJeiozqQLUWfD4sW9l5DobQqYGzTvtHv3+Mo2ABs1lumPnvlmBU8Dkm28i+NnLmL45Cuvxvaj55pdhNzXDCOJyuCzEw7TZ2dcGlbt4Mbsrm8PkkVM49+d/idXZPNDRjKb/6V/BrKqc+wou8zk1aC7zHaw3b/FGYKFAU0646ZxG2DRNDPT34/XXXpP2J3V1dQKbmzZvRjKViurdFm8M9Zqt4AhIPqs0r5xRBCNSDEEzhEj6CKoxX0SwEjiVFPEAsH0a85TUd0YQGlr2zECpp/Jii0CnpFC1dCNUPgVcP/7ebB0SXsmpjZp89m7ldtFRtii5znxWyJSRtmmw0FRD5gr+VuhN16Cpx8BtIhBks8j9/T/B/PV7GLQc1D33BJK7H4LR3AHXjmE6UjQJm+EvBksu2DKTjuW+1Nxb2RyCvkFceuHniF+9DjMZR+N/+18j3r5aX5D/lFGnQVN/JXUEFigCCwmavueJI6dp2yjk8+i+dAnvv/8+bty4gebmZhw8eBDrNmxA3GZfqehEnSl5ug3KAo0W/bGfHoGS1NNbJvxsavztU05njH5mFq3ArkT2FBi9nbHP7OLMWxNe70p8LKqaJVCpVuYW0NTjREdghUdAg+YKHwCfvPnOzT5M/c0LCD46BAMu4tu2IvX815HvXIPJRAopGJI+axguTBQEMF3Wxzse7NER+Oe6MPjq68C1fhTKylD3/X+Bit27YFi3S7jVu0FFQIOmHgs6AgsUgYUETRr+CGhaVqjL+D4udnXhtddeE9js7OzE408+ifa2NtjxuPT5cx0Hlm1rg6AFGi/6Y3UEdAR0BHQE7hABDZp6iHxSBIIA7ugYxv7ubxE/ehSZkVHEN6xHxd59sDZuBhLVQNyDYecQBHmg4MOY9oFrI/DPnEf27ClgehLZthaU/fY3kd6xHQYvxuvbp0ZAg6YeIDoCCxSBBQVN/hj7ftSPj43vwx6bF86fxwcffICxsTGBzcceewyrVq+G5ziIJ5M6lXaBxor+WB0BHQEdAR2Bu4iABs27CNIKniQA/EwGo6+9Dvedd+H0XocHD1VNzfDr24DKBJAGXHca/kQW8UEH8b4M/IlJIO4j2NKJxDe+jsSmTRoy73IYadC8y0DpyXQE7nUEFho06WRZ7K/JOrcgQDabxamTJ/Huu+9Kv81t27bhkUcfRWNDg6TZgnCqLbzv9VDQy9MR0BHQEdARuBcR0KB5L6I4r2UoAx262xcKBbmIzUeaELL8prGxESl6QCzgLfA8ZE6fxeRLv0R8fBDe2DiMgoUgPw3fzyAfM+AkyxCzqpGO18BMJWFs6kD6qccQa12l02U/w77ToPkZgqUn1RG4lxFYUNCMgLEImtGPM+sxpyYnceL4cemxOTk5ia1bt+KZL34R5em0bL4V1SMUmxcbhm6Dci8Hhl6WjoCOgI6AjsDcIqBBc25xm+dcuVwOExMTcoGa5w38m3DJ5wMDA/JePp+Xc4Wvfe1rWLdu3cKX4QQB/Hwe/kg/Ji91wRwYhXnqFOyTJ5Brrkd+/8PwWzsQb2hGZXs7YpWVMKzZjabmGbgVMLsGzRWwk/UmLs4ILCRozo5IsSExDX9ME+NjYzj80Uc4euSI/Fg8++yz2LJtGxLxOGKxmKifTL0Vo6Co1nNxRlmvlY6AjoCOgI7AiomABs17vquVQslzAcIiHwmSjuNIFhRfY7lNf3+/3Pnc930BSWUgyPMG9uiurKzE008/jdWrVy88aM6KVFAoIPPSi0j+2V/B37EN+P7vIb569T2P50pboAbNlbbH9fYumggsJtBkiouYA5lmmE5rGBgbHcXhDz/E0aNHUVVVhYcffhhbt21DWSolPyK8idta5Ea7aAKrV0RHQEdAR0BHYGVGQIPmvPY7f/95PsC7Asnx8XEMDw9jaGhI0mCZAkulko98j6Ap5wORQz2BMh6Po6KiQlqm8fyhrKwMyWQSDQ0NqK+vh70ITXT8QgFjr76C9H/6MYztWxH84XeQaGubVzz1zOy4Vcyd0+HQEdAReJARWEygWVQnIwdaqppcP/6wvP/eezhy5Aja2tqwf/9+bNy4EYlkEp7rimttsZHxgwye/iwdAR0BHQEdAR2B2RHQoHlXY0KplHxkuuvU1JSok7zzOe+ESqqTfF8BJS8yExg5H+GRwEigrK2tRXl5ubzH1xOJhCiYfJ31mKrk5q5WboEmCkHz10j9yQsIdmwG/stvo2zVqgVam+XzsRo0l8++1FuyxCKwmEBTjIFKrkgylCqd9kZvL1588UXcvHkTLS0t0mNzPXtsxmLhVUxtDrTERp5eXR0BHQEdgWUaAQ2aH9ux/C2n+sh0V6qPBEhVOzk4OCh/KyWTYEk1kjWVvIhMyFRprzU1NQKVfFTPOS1BUimWBErOtxQvQIeps7+G/Wc/QXbPZth/8B1UtGjQnO+RQoPmfCOo59cRmGMEFhNoKmMfQqPP1NmoVpObxv6ZZ06fxjvvvCPpM+3t7dL2ZN369bLl0iZFwWaUdqtSaOYYGj3bSo9AYIRjiyXAvIN/h//LO/I+U7xVoMJa4fBPmSF8P1zKXUXTNwL4Rski1WfBmPkY0Hi55HOLnz/zUbxkE67nrW/yq2Gapa9F68WG4Ldby5JJmajuF5fH6WdiYchiwtcYg4/douVEkxXfDufTNx2BZRaBFQyaSqVkyisBkQBJYBwdHRWlkn+r1/monhMOCZNKqWR6K/+urq4WgFSpr1QoOQ3vhMvFmP46n9FM0Jx+8RVYf/bXyO3dBvv3v4vyVp06O5+Yyq+TTp2dbwj1/DoCc4vAYgLN0i24JZs+MvvhldCrV65Ij006yNGe/OH9+wU2+YMkYBmd5HJ+/q1hc27jYsXPFZhQxOebgMc7xxNriOl6TA+qwEBg3gqGBKdSeAqfh9OEev2tEHk7IAtnKQE2Ac9obEfLC+SiClsDhQhLjjMNA2HVcjRv9F3gvCanUOyrPpTbE71uhDOquWf+KAFNzwhjUIqvIWwaMIvAqNZ71rbOptjZjL7iB5wOwLKKwDIHTaauqhrKvr6+Yr0koZEwqdJclesrH/lbzN9lAighkSokoZHqJB+ZqcRUV/6W8z0+J0Tyb3VfqirlZxnbTJ3NvPwiEv/5J3C3boHx+99FSpsBfZYQ3nZaDZrzDqFegI7A3CKwWEHzlq3hCXRk/MPHK93dePPNN3Ht2jVxjXv0scewafNmOTnXgDm3caDnmhUBAU0TpEpCIkGzCHRBCJrCcwTNGcoqCpyzRcYQ0kLMjBLES6Au1B+5mLjrw/BK6JHvGGbRWVnhqhGzZ5YVcGV4UcWMls35lYSogC/6m+R7y/JJqJE6K/A3o3CGVKwIMlrv0g2LnjM+4bRhrHyCNdc7El3JplYE4LNBfJbgqoehjsDyiMAyA03+7rJekqok6ySZ6kqVks+VIkko5OuERqa+EhRLlcfm5mZJdaXjK++cTimSVDM5vUp1XYopr/dq4FLRnHzpFeT+vx8gsXc3kt//HhK6RnPe4dWgOe8Q6gXoCMwtAosdNBU48nSX6bH8AXJcFxcvXMAbb7yBGzduSC8s1mxS2aQxUHg+PztpcG7x0XOt0AgQNHmPALOY8snUU/4RgSaJMzBvIwcqzhN4o5RICAzVQBnLAmUhvIVpuSHTJRwfpheOXwHAkpRTYcfob1eU1VClDJV8ptNSZlX7y0CYIVu6gHDFBVxVoixPiGW5srSQK1VWbmnWbzENmCunCDJajEotjkDTMQy40eeK+ss74bw0dgpide7sCv2CLfPNXqKgyWMI24ZQdSRY8mIu4ZJ3VVdJuGStJf8mIHJ6QiLhkeDI32xmG9GAh68pgx5OQ6WytH5SZxx9/HtA0Jx45dfI/tVPgJ1bUPndb6OsVddozveIoUFzvhHU8+sIzDECSwE0BTaV4Q/VTc+D63k4deKEwCYNBVizKX2x2tvDWk2VNhhZnc8xPHq2FRsBgiExaeYmyKYAk88FvnygFDQV20XwJXOz/tGzATeCvojzhGUjeBRNMnrOxbp+ADdSBj3TEKXQhS+1y67vI2XFBVz9SD/kx5iCnqWprYKxYWpr8R0gH7hhWjkMWCGuypYq/BQ4jKCQUM27rLkop96tucGzx0eUXuuyd12UqyvLVZBZrG/ljHdY1oode3rDl3wElghoEhJZhkIFkkZ7fCRA0umdcEmVUhn4cFqCIuslVesQ1k3yt5dgSfWSjq+8q1IW1cNSl7Hc/YgO8qzRfBnZv/xrBLu2ofx7v4tUW/vdL0BPedsIaNDUA0NHYIEisNhBMzy/9Yt9NdXfPOGmsnn86FG89dZb8mO4ZcsWHDhwAE3NzQKbUhPC3pw8cbascBmzXG0XKOz6Yxd9BEz4EYTJmBExMExRDYkwAk0pkiQw8XUiVaQqWqZApBeEcGgSNKlqclZKfJzSAAoIkHMdFFwHOfaF8/KYdPLI5vPIOnmBwoLnokClIfDg+h48+CjkCvC9AJ7vipIZ3plmG4Il19MyTdi2BduyYZoWLNOAYRqIx+LFlkA2DTgMA1VmGVJ2HKlkAinWTiVSKIslwPyAmACpVJoigCev8W4GPozAg+0ZiBnsZUtJM0rbVfXSQrFhzAKDczMeDBWX4cO8nXHQoh8begV1BO4QgduAZmVNLaqrax54iw3+7hESWSdJeGQW0MjIiKS5UrXk+wRM1cdaDm1RGYoy4aEhD9NeCZZUKNmDkkBJEC2tm1xpCqXvuBh45ddw33kXQS43768FL+pVBxasgUFYE6NwkhZGaioRVDbAcmOIeQbytots3IHtR14Bn/CpYeaMAZeHZl6UNExk2QZm3160fu5JJKuq5r2+S2kBGjSX0t7S67qsIrAUQPNjAefBs1CQE3im+LDHJg2C+EO5a/ducaMVswGaCVhWEQwInZJSq1XOZTWG78fGUM2MklMjNS+UHH3fg1MgHkLGl0HAYs2jjC3ANQ3kCY2+CzNuw7LZfsdAFgEyvo+hyTGMTY5jOp/DzeFhOJ6LrJdHLu8gz2XbAfKGj7zjCqQGlgGXgMbPFkfaqJ5TzIAkLze602ijSL+iT4ZK5Qx4qmnDk8hwXv7PE5a0byFm2ojbFhKWDSswYAcG0skkKsrSKC8rR3llGunqMpRZCZQjjnIjhjJYKGNabMGFUXCRMGPhJ3NdWEdK9nTyofJqW/BtU7aJJ0C27yMmKqm+6QgsswjMAk1+v2vq6lFVXX3PW24oKFSPjCSdXXt6enD9+nVcvHhRsn54MYqwyd9JdVNKIy/EKh+EVatWSTkKlUrVf1IZ8+jfzlvHqVdwMPof/wSV7x2C4bkztQRFl3FVyzBT6z5zlZLP1DE8PHaznMKIW4hNTcHIZIC4iUJVBbJGEvFCAgkH8C0HuZgLK/Bh00eg5DcgXPbM7wIvPvI3hr9ljmlhKmbB2bUVTd/+Fso7OpbZl+7TN0eD5ora3XpjF1MEliJoEjB5KPVYs2lZGB8bw9EjR3Dogw8ktKzX3L1nj6T3UNWR+jcewHlyLnVsxUK2xbQr9LosogjcDjSpmoNKpW2COrkjKiJrIU0ETG9FgGnPxbTrYNotYDybwdDEGEamJnA1P4URv4BpJy/qJSHSMO3QPEfgUXVDCUTBFx3eNGDaFliPKcqoSq3lW1YpaBZPG0salIQutQFBrugIG57MWJYdXWwJ37A9IOEZML1weoPfEUl1DZVMpuTS0TYwWI8aIJ1IoC5difqyStTYKdSnytFWUYPqRBlSpoVEYCDBRXihustt4LYU/YnEHTeA5buI3WXbl0U0NPSq6AjcOQKzQLPguKiqqUNlVdW8FE2lOlKh5HM6vDLVtb+/H1evXhWgpErJR0Ilj1lMYyVE8jkVSt6pRrJ+kkqlqqVUqiVVSgWgGizvsKuDAFNXr8LrvoTAKdx5XNxpcXKEduGdOoHyI0fgNjYiv38//IZmILBF0TT468ByjdLOWp+wXCqkcqkzCBVNh1kune1IdXbCjMfnvb5LaQEaNJfS3tLruqwisBRBU06XeTJMtTIIpGZzYnISb73xBk6cOCHpPITNvQ8/LLDpOU5oQGDb4XObjp36piPwyREI6zPDGk1JmxU/HwP5wBOQZDqSH1jI+gGynofRQh7DmQkMjo+ib3QYQ5PjMm3ed+XuVCRRiJvwpJFleOHDKThFzCJ4UQmMGWGlZak6Eablhqm26iZ9ZmfdbndSGNY3Ry62sjHhf+qatzIAklpMpsNGir/venJiKn8z5dYwEWMarmnJd8jPOTD9AHEfYcotLNRWVaOlvhEt5eVoSqVRRfC0YrAMA3HOH4TqKdNs4+JURDWTKoC+6QgsswjMTp11XFRW10rq6Z36PqrvPkGS30Fm7ahWIqynJEQeOXJEgJKqJZdJmFSlIZy2tB0Ijwt0fF2/fj2amppAxZIZP/q2OCPADJDB115G9oc/RHLLNtT8iz9AokWbAc13b2nQnG8E9fw6AnOMwFIETWkI7XmSOktoVA2ihwYGJIX2zJkzctWW9Zrbtm9HeUVFWLVmGPBcV4PmHMfKSppNFE2puQxFQiJRLmCaq4vxfFagcmBqDL25Avoy0xibmkSWtZZGAMcKJIWWd88K06EkhdUPRFmQFh9GWEMpqmNUEyUXTYQDw/RuTifvzrpyLWr+xy5nh0BYegsdZKO6ZAXLKrmrpAMKE+k8RdORaiqbXTIN/xbnWBEpQ3uhcG2lMYt8F6X81DSQgo8K00BNMo3myhq0pKvRkqxEXSyFmkQKFWYCMXookW6tMI1P5xispG/XCtjWu0idLU15pSpJoGSrECqRyuF1eHhYaipZW8n3lDGPAklGkn0omdrKO6GT9ZMESaa+8m+V9roCor4sNpF9NCdeeQ2xH7wAbN2E2Pe/g3hb67LYtoXcCA2aCxl9/dkrOgJLETT5Y2szHYiw6fsCjnxOlZM/yuyx2d3djbq6OlE2t2zbhkQ8NEARgyCe7Jemz/KMWqfTLv3vgcrNvE3LjBDnQmoshZqwVjEEvwjJ5O8CjRNgSN2kmPQ4eYzmM7gxMoQrfb0YHB8RI59sPI6sHZO0bNYeOoEPhxWJTKWVVpzhchOuD4upqayPUqBZMuYEKqlaRimmfKktGAAAIABJREFUAnlMzWUdjmHBJESWiJgEO7W5asfdNs2NzjuRKivPoo0PITb8W9J3VSauqKeGgCNT04vTR+lXrN0kIPO7JNMw0Yu1pYEnqqcdsxEzfJhOAYbjIeb6SPoGqu0yNKUrsbquEatqG1CdLEO1aaOS5kS2LUqpKKrStiXaTxEkq/Yvsr5SkhTWnTIBNzRpiiIQrfvSH8h6CxY6AkodjA4On3ghpGgwV7LCpbkG+VxOHFyzuTwqqmqQKisr1koSKJkCy/RXTsO+lPzdIlTyu6yUT34G3V4Jl3wkSKpjVltbm/zNO3/v7qSWLnRc9effOQJsb5L91WuI/6efwNu1BdYffhv2ag2ad47cp0+hQXO+EdTz6wjMMQJLETRvt6lyddj3xYn2cnc3Dh06JD3A+OP7+OOPS49N/lALlLpheweeLGsn2jkOnEU32y39RCTfNQQpBWTR6Z8XOp0GNPEhYPmEJQJMWI1I6CJYDuXz6M1m0UflMjOJm5lRDEwxHdaHp3prRpBGox51K9YhzoqPSlFddGGLVuiT1nv2+s5WHj+ewBvOQbxWvC+mRFERKtNoE/EEylIpdBpJrLfTqGWvvfIq1KbTqIwlwMohmw663FdclmUUa1T53PdcWJYZud5GcrPQO/fprS1pFmu89XotrgiI4B9dcFS/CaXp63RWVRcjixcqeXGK86gLl9FxQKW7UqGkm2sf24aMTyAwLbhuWFepaihp2sO/CZwKLvk7xYwc1lBSrWRvSj6yhpK1lfxNUz0pZb30bVlFgKA59dKrwF/8BO5DW5D+599BfLVOnZ3vTtagOd8I6vl1BOYYgeUEmso1jzUqXV1dYg5E173W1lY88cQT6OzshB2Ph/WdPPmNWqDMMXR6tkUUgdDKPTR+KrrwFakoyj0NQsMbww2NdnzTlPTWnAFM+x4yrovRXAb9k6PoYcraxCRGstPI+A6mzQBe3CwqjmrTJQ12EcVhsa5K6QUdleqeKnio9k2UxeJorKjGmoZmrKltQH2iDNWxOJIwwWpqW4yJoqwDgwZMXpgmzFYudOItatEmDDYn1Tcdgc8YARmfVMqLmQ2hci6vK6fyqGUPyy+knRBTzl0XhXxeUl0LriuPUxMTGB8fF4WSj5L2Op1FNh/WZPN3h/DIO6GSaa58TrWSngK8EyrZm5KwSajUQPkZd+gSnpygOfnyK8Bf/FgcYiu+S9BsW8JbtDhWXYPm4tgPei1WYASWDWgKX0Q1cKYpP/gXzp/H4Q8/RG9vr9i1P/Loo1K3UjQDioBT3Gj1bUlHgEqkG50kipoWGd5woxQI0nkPbgDTN8Q91bFMjAQehp0ceqbGcGV0CDcmhzGam8Z0wUHe9UFjeLbkyFMZtencF6Xahp4+otSJWqdvd4xAaU2a1EuL1Mk2J0wtDlBtxtCWqkBbZQ3aqurQXFmN+lQalYaNJM2S5Myeqces7QxBM7B8uJGyLC1ZSh2T7rhGegIdgTACH/sKR5DJcUqopOLI3xSmu05nMmLEM5XJIMPHqSmpn6Q6yWlUvSUVTQIiAdK0bKQrq6SPJlVJ9qQkYBIqCZL8myqmmNYxNV3/Jq3YoalB8/7seg2a9yeueqk6AneMwLIBzch8oRQs+IN/+tQpfPjhh6CpAl33Hn30UbS0tkqNJ+vlxJVTK5t3HCeLfQLyBcEl8rwRgxpBwiB0WBXIBGsoAxQMA1NuHoOZKVyZGMH1zBh6JsfQn89gPHDgkGF4ssf2mL5HCUJqEUMVbQY0hZNoarPYg7NI1k8pmfIdNdh43IITswQ0TfbgdH1U+gYqDAvV8RQaq2qwqqYO7eWVaElXoNpOIMkaUarS3J9G2LHcZWot26VEPUEXyebq1VhCEeDYdD1PDHkIleyVS6jMTk8LSFKdJEjyURn2yPvZbLGFCCGRUEkVUrURUWqkHU+gsakF9Q0NRZWS0+v2IUtokDygVdWgeX8CrUHz/sRVL1VH4I4RWC6gKUyhHDZV7QyAyYkJXL58WQyCRkZGsGnTJjz/9a/LlWOmLTH1idCpb0s7AqFhTAC25WCdnmlJ9zAEPl8NIZPP+708LkyP4WrfTfSzxyXh0nWQMQLkLKBgm3CZkknRjD0oI3WUKlqErtHSZmSQ2aY8SzuSD27tXVjwaALEiz009QIQZ5w9XxxuY5aFdCyG+kQCrekqrK9pxIb6JtRbSTEYgsNa6wBBzELAHeaH7VjULWztErr46tvSiYAqgVC9j4tpraUqn2rvE6WzKmM4XiDisZ37nBcSVRsgVZPP6QTuouwXXowkPLJmkhcj1XPCpIJOPid8cj34GudXNZRMeWWaK5VJKpXp8nJxOU/EYqJU8sLX1OQkXM9HdV29KJqyfvqmI/AJEdCgeX+GhgbN+xNXvVQdgTtGYDmB5sc2NnLO5JVnptC+9957kgZ18JFH8MTjj8OKALP05PSOAdMTLM4IECg9V0x9wlpNpmaGTaqZUpvJ5dE/OIRTU4M4Nj2IwbExuKyzsgwUeDbIiw5GaAYU1ntyCb6Y2lC1JPhQ4Swa2kbsImmbWtKc05iwPQuWb4dtUkSRpkmTD18eIxOnIEAi8FEWmGiKp7Gprgmba5uxrroBFbCQUGq1SNlOtN+iFjEaMue0XxZ0pggAZR1UvWRUO1lcrwgUJa01qq2UtGzJxA5bA6nMBoIl4VBSWgsFUSVVqivTXgmRrKNUr3E61vhzecrllcBIkCRc0pSHQEmY5J2gWVlRUbxwaTP1lfdoHVi/SYDNFxxU1dahqqpag+aCDrDF/+EaNO/PPtKgeX/iqpeqI3DHCCxn0FRGDoRLnkicPnlS3Gj5+saNG8UgiCcQxZrNO0ZLT7BoI8ATTdcDvWAIjI5pIQugLzuFK8ODuDE8LHDZG2RxM16A4/rgSSEJh86zlhGDGYTVnbz5NP9hm44gEDMa9o8kcPJdUU+jO9N1dVng3EZFwrEQ9wj37DXK3qOAa9HV1xfoDIEzhHvGP+EDlUYMtVYcnZV1WFddj3W1TWIelIYFGx4vL8z0DtXtTua2YxZ4Lpq1FXvLqnUhQPJ5pGSqvq2GRSdXN4TJXA45OrpOTWF8bEyO+UxtVc6uqp2Imp6PrIVUhjzK1ZW/CeL2WlYmqiRrKVUvStW/UtVSijqq1q20HlyD5gKPoqX78Ro078++06B5f+Kql6ojcMcILGfQDM9LAnEFZHosW5+cOXUKf/u3fytXp9lj86mnngqVTZWKdceI6QkWZwToEElIMaQH5ojn4OLIII7f6MGlkSGMew5c1gTaAXJw4XlhL1VL+jeyXwkdS8MUW94JO65J0GSrjfDO56HaGdaDEjDlPFObAc1pSFhesZJW4upTzTT9SM2kQkXQNGAZNlzHkzrMWMySlNmUB9QZMayrrMfO1k5sampFg2EhyZraCEgkdVbD5pz2zYLOVOL2yvpodWxWKa8sdyA0EiTZf7KnpwdjVCUnJ4uGPIRIuWDk+wKiBMPSGsqqqippE9LQ0BC2CxEH2Li0zWGbEwIoe1LyrsziJO02UitVCq70z1UlG1HQ1LjjmNaK5oKOpCX54Ro0789u06B5f+Kql6ojcMcILGvQjNKweLLBdCZSAVOjfvGP/4izZ89K2hPNgXbt3i3gqW+LNQKiI0YQeHuqI4TkDaBgBNL78tTNazg3eBNXspMYgY9cwoZr2zBdB0lRMqzQaZJmQdJ7UZJkRdEUB1szEFWTEKlAU60F32e6LCs4qXbaEduo6IX9OyPeiV4M1Zjoteg9VTmotkgtv2T2T4RYpaLOmB/NAK+CYbWc0ojN7udZqsaWrseMU2+k3kbbcTuHXbW9s/fM7OUpIFfrR2BXqcrhuvrhSb64+cpUYRg9C35goGAGKFDatMK4p30D6UKA5lgKm5tXY099MzpSFUjFE9IWRfob8l90/UDV0oYXFG7jNFqiSBWH22L9SizX9SqBTKqUVCNZPyn3iQlpFcJUV+XySuDkXaW78veMkFia5kqlkmCp0l75Ho/9yVRKUlzFlIe/DyW/E/zNUMBZrPGN0nPD48bMaC9tgSK9OCOzKw2ay3WQ3t/tCvtozrQ3SX/vO0jo9ibzDroGzXmHUC9AR2BuEVjWoHm7kBgGRoaH8eorr+DMmTPiAHjg4EHsf/jhW0xDRO3Spg1zG1T3ci7pi1jEHtKD/Mlx63lh+wBYJqZhoB8GLoz248Sl87g6OoRpG8jaQM4ypE7TY8/1wEeMJ6M+XWUNWL4lSqaqy5S0TVEzCUEmLN9AnMazvoie8rrAXZTOqWo3i+ASrSqT/1yuIyc0DbD1RkxkuwB5puVSnaO9EOvM6JpKMxw/LAIV4xL65kY1oUpnLQXZbODATsbhBj58xxUYjrPvJJvCG+FncHFxEnFUe8r5OR1ZjY9UZQs2JC7cKD7yNX5ujNNwu8l59N2xwtcZi1Jg5L7wuQ4ma2IDeJEBj8FtkhjOLC/OEtrocxyT68BtNJCnCZMV1mUynrKOJeqxxfWYTcuyDwiS4eiIG6YA58E1G7G3ZQ3qPRMpmgqJosmehw4KBvtv2ohx30cXFEqNnGRX8eoB7zPi9r0czUtrWbOzPPgd8rzwOyffP08UQ6aTitrI15kyytRXTmcL7odQFtVV8j1CnTgQR6qjjPdYDFQJs5kMrl69KgZu7IFM1VJBpPSu5LIjUx4+p+LI9eFxvK2tDatWrUJTU5MY9PA9lkXINExvjdzFldPrfXV8jaBUK5pLa8gvhrUlaGZffAmJP/0b5PZshfkH30Nqle6jOd99o0FzvhHU8+sIzDECKw005UTJstDf14df/PznclLDE5MDBw5g565dsCJnQ6nb1Om0cxxV93A20p3AZglmEW5Yi0eHWKZGBz6GPA/v9vfhw4tnMZyZQJCKI0e8sIDAolYWnfMaYWqm5ZuwxIyGoEnsoIJJyHQFNCUtNrAQ8wyBLkII4ciNDCOVysmlKi5RsEnIZA0ZP1fu5BYvQMwLDUsKVgh1lhs1iJeekIReiiqupACbhFwYcp99IxzlDa4nZzMRY68+L1wewSoXeJi22I7FQsILlVsFk1zvGKelSSuXY0cw6IcQzbuAmzcDlZw3Z8+ApgBwtN1i4uN78C0TgWlIWrFAYRDGnsvj3wkXSESfSwMlAm7cNSS+2Vi4fDIxoVLFWymeVDd55zqLoEkIjdKXCcHcJ9yWhO+jDjHsa+7AM52b0WqnEHc9+F4egR32Q2XdbcKzJV1aLV+puqoOtzhYSq9x3MMhvVQWdYvba5SCTFAkEHIXq36PhEpCphjyRCDI46cCOfUaj6dSyuA4GBsbw8DAgKS70iyHjuB8JFjKdyrqcVzaT5LASFWytrZWQJKPbBfCHpRV1dXF3pOiUM5yIX/gMdeg+cBDvlw+UIFm8k9/hOzubcD3v4v0qtXLZfMWbDs0aC5Y6PUHr/QIrDTQ5Al9IZeDHY/jSnc3XnrpJfT396OlpUXSaLds3Vo8YbmvV7xX+sC72+0XySmSxtQ8hAvDxaiThZFKYSA7gXfOncGHvb1w4jEBjzzNZQiY0ayiVkkdoBdCpE+4tETZJFBS9aLjaWB48ihA47PHYwSABJsSRZPwVKzZnOU6K8qL9N1kKi4VvxCSZHqqQnYIZJQcVX2XqIhSMxqSnpzQU/UR1c4QiBOQLbri+lJzTMhMEEcdD6YXyEUU1zaQgQvDthCjq2sElVwXpWaSl5nxq0CQYMm4CZjThDcCUgXYBEP1+mz0pRorIB+pgLGASmUgyxIY5vIicOV28jMJuLZnIOGyn2b4GqcVh9+oHlYZLzGNmRcHOK8CTQX43L9SL2tynQOUeUBDEMPuxlXY27EereUV4lprMS1X1iWAxQ+iis1YRinQCpAFotVViY8z/t2O2uUzXQSHSklU9ewSmuii3NTEhJjlWDHCpSljV/Wh5Hy8uMeU197eXqmn7OvrkxIG6V3punInUKq+kkyZJVRSpWT9ZHt7O1pbW4uAGUsmb+k/SWWUdZsKSlX67C2K6oPeIxo0H3TEl83nETQzL72MxJ+FoGn9PkFTK5rz3cEaNOcbQT2/jsAcI7DSQDNMuQydKXnSf+7MGbz99ttyRZ2pVzQIWrN27Uw62Bzjqme7RxH4BNCcNnxMWAHOj9/EoUtn0DXYj4yVgG/H4BAyaSRDpTDin2JrEgFJNtQgBDKFL0wtDTGKUOfBDHxR9GLeTIolYUb4pBT2ok38eB9Nkh2pkgpP2H8zbpqSXko1T17np8VMeI4H2/EQ8w0YVvh5ko4qrrYhKAtIlXwuP5Y9Pi3Pl/TWlGGhLJYUKM0UcvDiFrKBK/PEDJJjBLbRMormRZEySQhMuqHKSLWVn62AlOupwDD83I+bH7EuzWP/Ujr0Ul0Nwu3gsqgCC2hG6br8bL5OuFTqpYqpZPlGyy+COcJpFRDL68r9N9q5jI+40/oebCrHeRc1gYl19Y3Y1bEWG+taUGPHYHseYuyxyn0TzRvGeaZeU9WwynrcoyG8VBejFM1b+pBGde9Mf+VxNJ/NyjgTt9eJiWIfSoKl6knJ+krWWhI6S91amXLLWkmqlFQoeb/leWUl4jRqU4ZOKgWX351IVZWaSFXmEPVLLdY+UxWN2p088H2gQfOBh3y5fKBfKGDilVdg/ODH8B7aisTv/S7Sq1Ytl81bsO3QoLlgodcfvNIjsNJAU0we1MlHEMgJEGs1Dx8+LFfdOzo6RNlc3d5erNEsuleu9MGyINtfIjuJHmXAtw0MBw4u5obx+oWTONV/DW4qCdhJZHK50Kk0FtaHESFZHxmmRRL6WGTIxFsTjmXDNS34coJK1ZFKJqHPQ9wzYPummAIVWG8YOcxK2z6VtkkFLqrXLDXlERDyAxiej7hpoTxZhhgMTPoFTAVuqD6yVjPF3NIAFYUAlWYCVlkydLz1fWR9F1nPgWOwXjT8fAVkhKCY70s6aqoQoK2mXlSf8WwG53ouI+MX4Mj0TKVlLWrUlkXVR5bAJNNZeSdYs1aSda0e6zGjFFXGkIDN93hj6q0yZhKtmSqj0KiHuGEhnUhRJ8YUTVqsQECTb6tUY8aOSqek4voB4lR7o1pQ+awIslWtJpeftww4ZtjeQoFoaBg0MyDD9NcAvu/x8gGSMMSZtqO8Cnvb12NHXRvqYgkkqPpSJY5IUqXPqq0Szo/ipT5rQYb9fD+0BMo+66IkBTbqT6lcWwmVqlZStQ2hIQ9hsru7W1JemQ7LdiK8sUVI8aIeIOY88hrTsmMxGa/btm0TlTIej4fczxrKSCWlKqrqQcXITbKxfVEuZdoSgFTKpTjNRjAr5j5RXeiClEBo0Pysw05PH0WAoDn26ivwfvhjGDu2I/W9b2vQvAejQ4PmPQiiXoSOwFwisNJAkzFyo9SssJTMl5OjY8eO4aOPPhIHw02bNmHfvn1obmmRdCwFp6X1QnOJtZ5nLhFgU/bQ/IdGLlQrpwIfJwd68dbl07iUHcOo7YujLCnFsmKh+hfQvSeAzQRZlnMSNj0fVbEYYoGHDNU/KjExSyCGJ6gJsJbQRdowkTLYDsfHBBxMx9kyJUDCpETnSUuUvOEjZwaStmq5kcTGE1sa0DDtNHKjrUqksL61A5VlaZzsu4Ib02Mocwwx7um3C6JktjgxbKxfhYqWRmnlMe3kcXnoJnpHBzEduJICzKo4Ud4IdqYJ03NRXgBqPBubV3Vg3bqN6Bq6juNXujDp5sIaOkm6BZKmhTIrjpxTQMbwkI8byAcEaqDas1FhxhB4gbw3YbpF4x8CuqiVpiGviQMv60xLlCI7MGVbY66PilgSa1vbkUiU4cTNyxjKTsKxuf8CxMX4J3TxpaKZi/F1H2WsI817sAqeGMJkxYgpnC4R1cfSyImwHRbehWNIbVtReSREMy1a6nHDdUz4Aap8C2srarGvZS22N6xClWkjydRomTE0rjFk2ZEhVKT6qtToRdW6JqoZVxc1BL4iFS8ksTA4pbWVRXUvOtYJyMl3aaamkiAnIMk0Vs9DoVCQ4yDv05mMOL4SJHknWPLOYybfZwos+0zyxvRZ5ehKpZJgyfRXOr6Wl5dLX8qK6JHKprqAx+OqjKmQIMP1K4FL2UeRmU/RVCgynVJqa3FMRtu34BcHNWjO5WCv56FaT9B85WXkf/g3iO3cgfLvfQdJrWjOe2xo0Jx3CPUCdATmFoGVCJqzI0WQ5MnT8WPHcOTIETl54tX2/QcPoramRnpwyjnQ3EKs55pHBESYsWj6wzRME2Oeg1P91/HexTPomhzBVNJCLs5+FzT2kWYWikUEHglCpuMJ2FUly7CjrR3N8QSujY/gdF8vxgwfedtCQHAzTNRaMWxoakFDRS1ujo/h1OA1DAQ5Sd1M+ibsvIuEHUPW8DFpeigzbTHhkX8RSFleICphWWChLlmOfRu3o7m+Eb++cBSXpgaxs6kTcSfAO0PdQM7Bjlgtnli3HU5NOfonxzE+nUHPUB/6J8dEFZz2HAFNAlFoc2LAhYsax0SLG8fejdtQ09CA97tPoWukD1mqtn4gLUASpom22kasrmtE//AQuscGMGIU4NgmrLyLDWV12LKqE+OZKZzt68G44QgcKmBWxjtUJnkjuEu9HpViGhHRVqfgIu0CdckK7Nq4HWWV1Xj10lFcHR6Aa4dpyUynJYCTIwjtWbrM2kCSbUqyPspctpUJMJUwkbUDMRhKOEAZJU4x7jERWKZApKp/5UooVZVASEBVzrlh+m+AlEuYNtGRqsKu1euwo7kNdTYdgKlphyCuDJdK06JLlzuP4XvvZp1lTCZIWdoj9JOMy5QyWVIyENYQI6yPLBTEnCc7PS1tQ3hXMKkAk+CpHF8JfFQgCZcES6a/UpUkSPJRQSXTYFXvSgWNK+r4qUHz3o39FbakIJ/HxEsvovCjnwCbNqHy938PidXaDGi+w0CD5nwjqOfXEZhjBFY6aIrNfnQ1namzJ44fF9jka7t27cLuPXtQW1cXtpwoVQ/mGG8922eLgKgzpoGcYWDYd3B66AbeOHsc1/MZTMdsFGy28wgVKZrQKNFLme1QyWSqajwwsKqxCc9uegibk5W4NDGEF09/hKvZCeRjFgzfR7lvYF1NHR7duAONZbW4MNSL1y6fwNXCuChq6QKQyrM9iiEAOBUPtSXCFz9f+rUidKlNOgHKHKA+UY79m3agqb4eL3YdRa+XweNtW1EWmPiH68dRGJvEU5UdeHrtdpyeGsTR7osYy2UxHXjI2YGkrDrwQRMWaRkhsGZg0nLQ4MXQEZThmd0HRPl89ewRXCtMSq2l1Fg6HsoMEw91rsfO9o241HsVh6+eQ2+QhZO0EMt52F/bgWe2H0DPwA28fvYwxk1XWqOw7Qg3jzWgRVVTmoTQcCg0OeKNsYgVPFTkgYZkBfZs2oFkTQ1e6jqGntFBAXTe2NqEAE7xkAppIWYiiBvwp6ewJlWLddWNuDk8iCv5cUwlw16mKc9A2qU7MBOeCddBaBokJk8fr7/lPAo0PWkRA9iuj7jjI+0aaK2owcH1m7C7vgFVNJ+hCsf6XC/cb+pqktq22/UM/Wyj995MrVxbS9tyUCUurZ3kPpL1VmplVMdIlVIplJnpaWSmppDN5cTtlQqlSn9lCQEvsNGIR2Vw0JCHUKnSXlU9ZbEnZUWFwCahk9PF4vHQzEpBb5TeWoznSjp+atC8N4N/BS7FHRvDxF/9EKn3D8FrXY3Yd34HiR3bb/m+r8CwzHuTNWjOO4R6AToCc4vASgdNOTeLTtB4gjU0OIhDhw7h7Nmzkja7e/du7Nm3D1WVlUVXw7lFWs811wjQJGbM93By5AZev3QW5yeHkEsk4MVj8Ao+LKpl7DsZ4Y8YvET7lHWA0tLDN9Bc34Dnt+7GFjOFwcDF65fP4tC1S8hYoaNpjRHD/s512LN6HcrNJLoGe/Hq5ZPoLowJHNX7MdR5MdiOLymeYzEfU4EjSps4aHoe4paNtBVHhW8inQ9Qayaxe/0WNNXW4R8uHMYVZwJrUI5K2HjXHUDSA75SvR6PNK3DR+M3cOxGDyY9V1TFKbiYdPMCdzE6enoB0vGkgMB1TKHBtbEz1YhnHtqP7sEb+PXFE+g3CyjYhEQDCQKW52NX+zrs7dyKi72XcajnAq6bWWRiEPg6UL4Kzz70CK7338SbZz4SRZNmQrZhIu4GouJKL80gCNfHDntmOh5TiE2UxxKiRlZmfdRZKexctxmxmhq8fP44rhE0jQAxi+m5cSSoODN1lu1X4CJvOEjCx8G2jdjR3IHzPZdxeOgqhmIe8r6LMt9EdRBHwkhITS0Njti6JWd4Av5Sl8l2KpFLrRgsSY0n3wvhX+pyWW/qBaJqd1RW47nODmyta5GU4iQR0/VgS8pmNEIXmfRWNOWJ0mL5t6SeRm1ARG30PIFESWelSslefNPTxXRXqpNUKwmXnIapr1yO9Jq0LDm2ESipTEr6a1mZPNKch8c+PidUlhMu4/GwllKZ75T0yCyGMKq1LP3OL7KwzvVwdHfzadC8uzjpqW6JQOC6mHz/Azg//AHKRkYRpCvhf/4ZJH/zq7Crq3S05hEBDZrzCJ6eVUdgPhHQoBnWaUraXKRuDg0N4fCHH+LEiRPiish6zZ0PPSRpYbrlyXxG263z3v68fib1lSem3DOOaeHS+CBePn8MpyeHMBwHplnXZdowCwHKzQTguGIeW4RMdVbLmkmmssJEU209vr5lN1qnCnDLU7iUm8DPT3yIMdOFX3DQma7GYxu2YHW6ChVmAj2jQ3jp4jF058dQW1mNLbWtaE/WSBpoHj4GnEmcG7yOgfwkHNdDzI6htbERq6oaUWuUIUk1LV9AR1W9mOS8cO4D9PhTeKJpvaidvxy7hM7GFjyb7sCmeDW6g2l0T08hFwTIwcXlkT50D/Qi67liJtRaU49Nq9aif3IU7w93ozrr43MtG7F/7VYc6T6Pd250YTDuImf4SAUWymgW5HhYJ2iOAAAgAElEQVTY3bYWB9Zuw4WeS3i/5zyu2wVk4gEqXBMPJ5rw/N7HcbXvBl47/RH8dBxtq1cjZdgSt6pYGeKwUHByuDw+gK7pIUzmsgK7LY1N6GxoQ61ZhjLHR8Jx0ZquRiEew6/OHEPv+LCASXtjM1rSNUgblqTzjmSnZbv6p0ewtrUZn2vbgrZkBfomx3E8O4Su6QFpOVRjp7ChfjWqy6okdXbSK+D66CCuDN4EXYcL3N9Rn04quOqikaTZRmOH7TZIo2wFY1sWyl0fByqr8OxDe1AXL0c52IPUj3p/loDmYqOi6NikUlipRBIYCY4qxZWqJGGSj4ROVUepjHx47FJ1lAoqldtraX0l1cl4lBbL1FiCqNxKFMnQeylKF1d1kZGhj0wbZYkUjYUI/TT7WSmqpgbNe/dDsYKWlL3Zh6F//0eo7LmMRE0dzJyHfHUd8K3fQvm+PUWzrBUUknu2qRo071ko9YJ0BD5bBDRoRkYzNAMpMdPouXpV2p5cv35dTs7oRMs02hhNZ0pPuFbKidNnG1Z3nFo5t5IICB9hfwoDLk+opSovdEvNG8ANz8Ghy+fxwZVzGIkD4zSMYe2fYcIiTLFLItsdqHYmkTOstAdhnSaVQN/E6so6fHn7Hvj9/eLwWlFbixdOv48z2WGUFQLsrWzB9jXrETgOGlJVGMhO4lcXj2DCzeOx9s3YUNuC4UIWA14WdYk0Oo0yXJoYwHs3uzAxMYn2xhZs7VyHVCyN4cwU/MBFayyFzfFqySb8y3PvYTDI4ne2PoZ4wcef9xxGTVUVPpdejc1ltThbmMSlyQmk7QRaqmvRMzmAty+ewNj0FKr9GPZ0bsbWNZtx+OYlvN57GvWOhWc37MK62ma8ceoojk3cxHAiQAEB0q6FpMcGLr6A5hMdW9F95TLe6T6N60kPmaSBqjzwSKwJ39r/JC709eDvLx1DWUUaT294CE2JctzITWIwPy21pquTFcgUMvio7xK6e6+hrqIa+7fuRF15LQbHxzDt5tGaKMPGWDWGczm80HVM6mBX1dZjS2sHkrE4vFweDaly1KQrcHV0CG9eOY6aqjI837QN7dW1ODx2A0cLIxgfG0blhIuNzR2oaqjHeD4HN+egNl0pjrxHLp3D+YkBjFi+qLeJwJKaV6nflD6gUYsYppFG0CkKrGUJVLZ4wP41G/Bw+3qsspMoc/2w5UnksiPjSFqtlNjafsqIvsV4RqWwRtOrY0rIaYbcldpeXGSU7spt40UvUSvZi9J1bzHlIVwSHgmSrKNUj4RNlfbKukuqlDTiEWCMx+U571QrlUEPH4spsWVlYeWvMgiSuM2kJiuAl9fU8U7FRsGmeq/0/SgWEp9o+29plXLHo8QSnkCD5hLeeQu06kGAoRd+Cu9nP0KssRnlT38JQdc1uIdPwH/0ISSe/wribat1Cu0cd48GzTkGTs+mIzDfCGjQvH0EaZBxo7cX77z9ttj388r/F774Raxdu1bs+YWNaCRymxSx+e6TlTC/tLmI2lfStdRgcZ1pSlolGxhYoPplYNwM8P7QTbxz/hT6s5PIJgxMw4NnhVV1NKuhmsV9wUUwNZOAKiBLxYtGNL6BioKBznQtvvDQHgzf6EHGzePAxu349Y1zePnKKTTbaTzdshHllZXoHx7EmtoWUdBe6j4qaYS/0b4T00NjeG20G6f8MbRaafxO9WbUtzTjnYFLuHatB9s6N4jxzsW+6/hgoFsMgx6qacWXmjeLQvRX597DuJvDtzYdlBrO/6vrLeTcAp6oXYP9LWvx3uh1HLvWg/pYGo+s24J4RQpvXDyKawM30GFX47GNu5CqqsKrF0/i5FgPVsXL8dXtB5EMLLx6/DC6nHGMJdkKxUR5wRAnWMNGCJqrt+Dalat478oZXEkUMJkwxLX2yWQrvrXnUQHNv+k9ifJEEl/v3IU6I4HX+i7i0MR1pHwDj1a1Y2trO65NDuD4uTPY1L4G+9ZtxbX+G3jl0nGM2h52VrfiueYtyHg+fnT5GC5MDKI8nkS5FYMTt6QecH2yGl9YtxOxdBp/c+oNDE8O4Xfqt2HH2g340eWP8H62D40E6Lr12NTSgcODV/He4GUUHBe7mtZgf8dWXJ8cw6/OHcYN5EB/3XLPlm1x2Iom9O36xBvHRsoBao0Yntu2C482taO84MhYk1FEEKRTrrAm3W/vDJvSVqMUzpRDqqqj5AUPzwtrwQPWuFpyF3Arqa1kquvk1BQGBwYwPDwsSmWpasnPUeokU2OlHzBQ7EXJjAu6vEq6a1UVytLpYg1lMpEQ6ORnlvayFJVRH8Pu/SFXg+a9j+kyX+L4uTMo/N//DzB2DeaXn0f1V74Ot+sq8j/6KayJPthf/QLsZ56DVVG5zCNxfzZPg+b9iateqo7AHSOgQfP2IVL1T92XLomySYWTropf/OIXsWHjRlE/ecK2YlLB7jiSPtsEjC9bZvDGGkqTUhRTHOFLL0XlBXolM45fXj6HM33XxUCGNZFIxuCwF2LUw5HzUwVl/0cFmlyCK/V6gdRnCmiW1+KZnbsx1NuD8wPX8eyuAxjycnjp9IdoSFXi0Q3bcXNiBH03b2L3qnXI+R5eungUdY2NeKplAy5d6MKbU9fQlcyjPA/8s4oN2Lt5O65khtB15TI2daxDZbwM73edwLFMHyZMDx3xKvzWmt1orK3DT89+gCknh29uPij1j//vhbcxlpnEYw1r8UjHZrw7eAUfXu1GeRDDvlVrsKGjA2d6u3Hx6kVsqFmFPRt24Pr4iNSW9rtjWFdVjy9vewRDgwN46+xJ9FoFTCSomJlhCxWm7poG9q5ej4OrN+LqlSt47+o5XI7nMZYEkoUAT1asxjd2HMD1vuv48bUTqEik8NWOnYjnXPxjz0mc8kcR8wLsTDTgmU27EdCQ6dJ5bOhcizXVTXjr2Id4f/AyhssNrLYr8PzaPShLleHvLx1H11g/yk0bVVYSibpqaWfSEiTwSOt6pKpr8KNzb+PK4HV8s2Yz9mzYgr++eAjvjPVgtZXGP+vYjc7aJhy5eQVnp4cR+B460rXYtXoDRnwHPzv+HnrcDKZ8B2UETbrWmoAbtk/9dNj0gUTOxd6mVfj69n1oNWLifivpnoRCy0Bgsh0Lx9idQVPU9JLplPJXNKaK3iNoOoWC1FASIAnevFOZpDkPVUr+XZr+KrW/ritpp0qVlFYhqZTcCZZMT1bvUaXkhTA6ZYuBGVvhRO1DJI21xD1b1NUIkDVs3mnUfMb3NWh+xoCt7MndqUlc/nd/hLqzXXDXtqDyD/8lku2dcCcmMfn6Gwh+8TOUNTbA+i++jdjWbXJRVt8+WwQ0aH62eOmpdQTuWQQ0aH5yKKkY8CTv5o0beOmll9DT0yONxj//+c9jzdq14kKrT9DmNhSVAsm5pYrOp52PIamRBE3PspBxCni/5xJeunYRI34BfszChJNFLJ2C63qiXDLtVimaLkGTxi9K0eRywDYfhoBIe3ktvrh9N4ZvXseb3afw+c27saqpBWevXBITn1Wr2/Dh1QuYGh7F59ftEMObly8cRU1zI/Y2r8XFri68M34VvZUGEgUfT8aa8dTmPZgsTOPctctYs6odZVYC750/jtP5IUzEgXozia927kJbQyN+ceYQMoU8fmvrAcScAH9x4V2MTE3gkaa1ONi5Be8NXMY71y/BdiGptAc3bCV2o/vyRbTXtaCxoRkfXr6AIwPX4Fkudq1ei72rt+DshbM4du0yhhJ0wqVKZiLlGmI0lDYM7Fq1Fgc6NuLK1at45+IpXE+4GEsE0rvyiYa1+NLmPejvv4G/u3ocVck0vtSxHe5UFr+4egLddhamF2BdvArPbdqHatPG+WvdaFvVhlXpGrzywds4NnYDQ5WGGB99bcNe1JZV4MULR2Xbdja0YWdjO5LlFXBhIO57qLWSGE0APzz7Dq6O9OPrdZuxd+0WvNB1CIeGr2JNRR1+q3M31lY3YcTJI+e7SFG5Cyykk0lcnhzH3514H5eRwbjhIQYbSZeu0FG/k08ZklQqHQNIewaaPeDZDdvwSOtaVDMNW+oKQyOhzwKadHaVHruRQQ7TXpWCmY+Md1hzSpVyfGIC42NjApRUJVlLyTuPNUppZBosb4TG+vp6OeY0NjaKOsm0WLq8ptLpsJ9qlI5rRaY+cvGLYMkFMA29REkVcyTeOU0UIwXI+jg2t+PYJ86lQfMeB3R5L27oxVfg/8PP4U5Po/K/+a+Q3rVbesnyWJK51oP8Cz9B1Ucn4D/1OZjfeB52Q/3yDsh92DoNmvchqHqROgJ3EwENmrePkrQPKGmQfvrkSbz44otivtHc3Ixnn302hE19ZfFuhtnHpin2LFRdJQILRmDIDysdTvMxG9emxvDyhRM4MjGEKcMPU2HZ2oIph3QTJWhGYElEoEKqXuMHEljpemoFhoDF6opaPLttN4YHbuKfLh3F3voOPLJ+m7TwyDh5TMQDvNp1DGbOxVc27IHruXit6zjSDbXY374Jl7su4nB/qN4ZOQcHq9vx5JY96B0dwPmbPdjYuU5MhI6cP4kz432YjAdoTlXhS2sfQn1dHX558hDy+Ry+uuMALCfAj868g/FsBntb1mJfx0Yc7r+CN/ouC+Cuciw81rkZW1rbMDY4iPLKaow6Bbx54SS6M2OoTcTx2M7dqItX4sjp4+geHcRoDMjG6OxqIuGFoBn3fexo7cATa7ehr68P75w9jptGDtMxQ2D36c6teHTDVhy7fgkvXjmBtopafGXtTniZHF7qOY1LhXHpQ7qhqgmPb9opNY4nL3ehY00H1lc1483338aJgWsYrbLQlKrEl9fvRkUsgVcuHIGTtHFwzQ6UuQHOXL+EkclxVPt8bTPKm5vwg7Nv49LIAH6zeQv2tG/CL85/iKOj19GcrMAX2reho6IOp6904+Jon9Rexn0Tvudj0gjQ609jyPJQsOiwa0sdrhH4d2xBRJWbPTzLYCI9nsGemkb85s79aC+rlFgxIduP2tXcraJJt2EqlUx7HRsZwRjbE0xMSOorn6vaSgWUytCHY5RmO0x1pTJZXVMjz9m7t6KyEmk6vSaTYfuQWOyWdNtiD011nIrScCX1NzpuqWyLUhWTn1msl5Q/Fpvr0ZwOJ4tvJg2ai2+fLNI18qen0fc//xu413tQ/q3fRPXzX4MZjxfX1ivkkXv3PZh/9VNp1eR/97dhPfEIzHhikW7R4lwtDZqLc7/otVoBEdCgeXc7mSeJNAb6p1/+Ejdu3EBnZyee+9KX0LZqVZh+ZpqiSqhUtbtbqp6KMMiURyqaFttf+GFt5ajh47XLp/HmtQvoY+2dUmmiLhSSIssE26i1BZdD0KSaGWfvxyh11jECcRulAtlR24TPbdyBoZF+/NPFo2hzEnh6w07saF+D4XwWh3ov4q3e86hOpPHl9XtQ8Fy8eeEYvJiJz2/Zi6Rv4PTFc+Km2lhdi30dm5BOl+P9K2fRPdKHzR1rsb2hHZNDwzh86SymDA9b2tZgX1Mnpk0fL585glxmGl99+HG4+QL+4cR7mMxNY2NjGx5etxWnB6/hlRtdmISLuqyPhyoa8IWNO1BXVoFJC3j36gV8dPMKxgoFbCmvxlP7HkH/yDDeO3kEI56D6biBghmCpu0bYLmi6XviBPvk+h1oSJbjSl+vOLeOZ6bQUlWLx9dsgWmb+EnXhzg32Y+1iWo8v24X6tMVONzXg3M3ryLpADvWbkR9fQO6blzB4e7zWLOmEwc7t8Ecn8J7Z46jz5vGltVrsL95DfLTGbx44QiCihQObtiJ7MgoPuo+g6xbwKa6FhxcvRl+eRJ/fepddI8O4fOtm8Q59/iNbnzYexGm52FTVQv2dKzHdDaLwzcuoXdyWOpcE8kyjOaz6MtOYZo9Rk0jbG8j44BJw5+e6so+nFM2YBdc1BRcNOc9PL/7EexsbENZ1BcUhgXTMAVcmbIrKa+OI4Y7rKNkv13eVaqrcn1VAMnpFOzxeEAVsth7srxcgLKmulrgkimvVBhFneSjZcl4lTrOUvOdz3ComA2an2FWPem9ioAGzXsVyWW9HPZGHv/hTxH75du40VaFtf/r/wirvOJj2+xPTaHw6zfg/+yf4DVWI/HPv4P4ps06hfYzjA4Nmp8hWHpSHYF7GQENmncfTapmly5cwMsvvyywuWfPHnzpy1+WWimeZIpjpG3rus27DWkQQiZP/o3AEjgy3NB1tgc5/B0VrqFeTNlxeLOUl6iFovRIFKiMlkOFU4Eme18WuDS2dfCANY0tOLh2K0bGh/DS2SOom3Cxb90WbN+2A9OZDN7vOonjYzdQX1OLL3bulDrQV099iOGpCexdvxmPt29DlWlLLZ9N8DUMfHS1C+9fv4CbuUm01TXic2t3YGNVo6QsZgk9gY96M4Zhw8GvzxxFIZPFF/Y+hnwhj3889Aam8lmsX9WOh9dvw8W+a3i99zyGUUB5zsXaIInn1m3H5tVrcDk/gRe7TuDs2ABcx8cXWtfh4LaHcajnFI5cOo/xwIMTs0TtJWhSxWW1pgsXZYGJ9dVN2NOxCe0VtaFxUhCgwjBRmMzgw0tn8cpENzJ2gJ3pRnx1zS60VNdhjInHno9K9ii1bJwb68MHVy7g/MhNJMqSeHr9QzjQsAam62CcxjmmgWbDwtjUGH5+4SjyTgFPr9mGbdXNcvFgimnMAJKGjQHbwN93vY/zPdfwUPUqPLllFxKpFK45GXQPXcNQ93Wsr2vGrjUbUBGLI+PmANOGb9o41HcJH3SdkbTZvGXAM00ZMzH2TL1DTSXXI2tTkS6gITBQPZXDk50b8OUdB/9/9t4ESI7zvBJ8edXVXX2jcTfuGyBBESAJ8KYo8bQoyaI0lmY8a2k9szF27EZ41+FYRzhiYyO8dnhnJ2JiPTN2eNYKzdiSZVMULVEHxZsAD5AgQNwggAYaZ99n3ZXXxvsys7oAkUQD6KO6+09Eoa7M/3h/Vle9fN/3PqnpScJaKpaRGRtDdmwUAwP9Umqlv79fQl9JIiNTnah8SJSvXV2Hksokw11XrFiB1rY2IY8SGmuaAYkM3Vr590JtcxABRTTn4KJO7pT4d2P03XdgfvcFuDkHiX//R4gvWfSpnZQuX0bhn56H9t4+aPfuQuobX4fZvmByBzWHW1NEcw4vrppabSOgiObE14f5miQQnZ2deO211yQ0bvv27bjr7rvR0toaKJtsLnKbnHjT83NPl6GwoSkQS1S4GjSGBgE4VhrC3518F2cKo/DNZGAjK9gGxPLarZpoklQyhNbVfJQoe1L1coG2ZD2WNbchn89KjcrmUQf1Lc2oX7YAeslF/5Vu9GtlxOpSWJFukb6ujA1i1C4KOVocT2NFfYuUU2HuZ//YCC4N9UupkEyCIZw6OrQUlscbkayrR0H3hKwkSh6chgS6Rvqhl2ysWrocjuehs+cSiq6N5vpGLGtZgMzoKM5mhpCLexLauaio4cFFq7GxYxX2D13Ca5dPodctI63F8dWOzVi7Yh1++tGbODXUh5zmw7dIWmhiQzVOg0sHX81FzAfqXR0tsTosaGiSmqBSSsO2MdLTj0vZQfSmmdqpYVu8FZ9fsQXFchknBy9L2GbK0zFiF3B2qA+jThljSV3UyWV6Cpvr29GQrEfW8JBlaZaiD98ATpWHMGIXsTzRgFWNC2DW12HULsAZzcIq2PDaGnA6M4CRsTG0OBZWNrYh3dwobri9+VEM9PWj3tGxvL4ZdfVJ6Om4kMrBQhZ9o6MYKxQYPS1knzomFe2JKJrM0XR0DSiW0a4ZSI9l0WEmcduSDmiZPPLDYxgeHMHw8BByuSwcxw7cYnkahepkZAJGRbK1tVXKhvBeHF8bGuQ+kUyKSsnwVUY6MOKBz4k7/z6QeKqw1Tn8Z08RzTm8uJMzNXugD5n//NcwjnTC+FffRP3Tj36mQskL2YPvvgP3H3+ExsERGL/7bZi77oEWu47V9uQMd9a3oojmrF9CNYHZioAimje4cmEO1P7335ecTYbUPfzww9h+xx1oaGy8bo7YDfY2d3cXl8+AaJbEfdaQvEK97Isq9+HYFfy3zn04X84hpiWhUe2sQqOS48lm9CAfk2oV8y2FaHqAg6DOIkwduuNLuQ/dceHCk9y45pyPgZiD/hSQLHpoKQBOXQx5krOSJ0ZDjmWgGCeR8ZF0NTSUdRiFMtyYgWI6Jn2RPPRatLoBmvM+0gUfZc1DIaHDiFlSh3LUK8P2XWnDtx14HJNpgqqr67nQyy7qfQOGaSFvurA9G+sTjXhs9VY016fxyrnj2Dd6BSOah4V+Et/ZshvxdBI/2b8Xl5wcCqYu5FX3A6JJYk7HXU/3oFGB5fyZx+j5yBeKsJJxwYd1Js1UDEXfRszXsDnWgs+v347+YhZvdR5BJp+D7ngopxOiDpu2hqGYK6Vbmso6FjoWvLIt5kJ6zJJ6pbwYMxhzkU8a0Is2tJKDvAn4MQNLrHqkx2yULB0jblHCYRM5B/GSC9dxMWw4KKRM6HELjZ6BRJF5mB5G9bKspZlKQmPpm5InFyYsXpzwqS4HDsM+Y6o/YwvKteowSg5S+QL8nj4kh8fQ4ptANg8/X4ahW7BiFgxTRyIRD8h2KiVhriSUVCmXLl0qr4uzK0kjc7XDfEkSS+ZsWrGYRDiQUNo0+CHBpBssFWWWJglLjczdD/k8npkimvN48ScwddfB2D89j9TLr2PE0NH4f/2fsNpar3ugWyph+LnnYP3zz+GuWYv07/1bWMuWXPc4tYPURZ6Ah7hCSiGgEJh0BBTRnDikJBSiUDiOlCh47ZVXcPToUQmlu/POOyWUtrGp6aoGryrmPvGu5v6eQjRZSsJHmUTTZzkODbqjieL0/vAF/ODiIZwvZmB5MRheUDczKhlBZUrIBQ8l0QzraEahs5GiyVqdJCAkYCxz4nkuDMsQUpXK2hio08Tcp64MtGV8OKaGnOEhQUMdTxNFNGswRJMhnwZiBUfqQo76DkZ0G216EqbtYzhGVyIdDWUNSduXGqHZGFCChzgHagQGRnW+jnLZhm8FxMRjCK6hQSu7qHM0pFlqoz6FeH0SG1sWYXvLUvT2dOPls0dwFgUJ+1xs1OMb6z6H0XwWe08fxYBmoxwzBAsqmcxZFGMl/iPjptLuBuVg6GQoKjJDjXkv5V+AWMlFSjOwLt6Mezfejp7CGPZ2HUOmVITjesjVGWTUaChpGLOAkgWkbKA+78GwTIwlNZR8F4btwYSOcsKEAx/poo90CfDiBnK+iwTDXIs2ivUxZL2SqMO8AJBwNcR0E2O6g2xck3GRlDeXgPqiB89zZA1KcQMunYaZRynhwRocKppiXcyIguuXI2EDcZY4KRTh9vYhMZLFYjOJJs1AYyyFtpY2tLa1oqEpLeY8VCxJMmnMw88/iTRVTTHeiUqiuK6EI0uIbBgO6zECgsoxL6OEpZDkp06Y080PuSqPNEf/1CmiOUcXdhKm5bmwjx0Dvvd94FwXRr/6FFq+9nXo8YmZ+xTOdsL57z+Ec/octN94DOmnHodRXz8JA5vbTSiiObfXV82uhhFQRHPii0OCKT8iGQLnOBjs78frr7+OM2fOyA/Jhx56CNtuuw1J/iDlD+qwtIBBx0jl7ng10CRfvgFP9+EYrpAgcQ51NbiGibd7z+GHXR/hiluGDlOI07UbyWa0RQonXyLJZHvVzrZCskIOwqbIv6hYkryQdEUmQoEyNl6Pk4/F7TYkudyP7UuNTsktldjcsPZn0I5wu7AdUdBYcxUedM+XHECy5YgOSdvhPEj4FmgJbFi6EqsWd0DXNQzlR3Ds7ClcGhtCVnfhGjoSuoXlDc0oZfNSg7GkeXBMHeWwT46PeapCtqvavxYrWQLhZz5M25Hw4EXpZmxetV7Mgo5fPIOsXULJc0RNpBIY9wJSxzGLw68bzJWhy8Fcg4sB0ZxI/HmLLgoEoeUByY3aiOqh8q1Ima6skRfkXvKg8ZI40SWHYEbROk/4kyztedBsF2ahgKa8jftXb8J9qzeiLZZAKpaATiVcGbJOGFK14zUIKKKpTolPQcDp6wX+4e+hvf0WRjpWoO7f/S9IrFw14VB6Gghd+cVr8F/4GcxiHk3/2+8jvm2LXERU26cjoIimOjsUAjOEgCKaEweexJEKhKgaoRMljULefPNNdHV1SVjdjh07sHnzZlFAZNN1OLYtzpNKvajCWpgH1bWQaNIoJiSadJjd29OFf+o6jG7Phq4x7nLi6zSde/pMSIwuIlwzxgpPEYdcMkyWzwiZUSDiBtMimaXoyVxKR0ODHq+EtubtstSRpFrI0FWp7yhmMoDGWqKOL7mDrqmhzFDZkABaIdEkGa4m5J+EDdtirUwaHMkYkikpI1K0yyj4DsrwpayM1GCs0XW4kTV36Sars+wNEHdcLCgDv7HtLuxY1IG0p4EcU4ioujh0I7CqfasRUERTnQ+fgABDXwtvvgnvH/9eLmZp//J3kNx5z4TVzKjJciaLzD8+j8zPX0Z65w40/u5vw2xtVph/BgKKaKrTQyEwQwgoojlx4BkmVx3lT9WSNfS6zp7Fnj17pE4hc7cYRrtm7VpYdJjkLcrfmnhXc3/PiGhS0aQsRqLJEhUeUISGPb3n8aOuI+h2S0I0P0nRrAWQmA+pe0GO4LXbOCcLcgd9TSo0Btu1hC0kiCyhojme1NKkiZFmmUIUmVfK0EyPr9HMhuGYko/JSExfzIkYgks6K8QxVBYnovaJ0ut6gUGNE6jLEvJt6BL+KmqlKbGpMEQNnN0bsaKSTvOgOtdHu6PjS9vuwu1tS1DneIgbLJLCmpxyWUBtCoEbR0ARzRvHbK4f4XnInj6D3PPPI3WxC/7n7kDqK78Js7XtpmY+euwoBv/yv2JhUYf/tadQ98UHoFnKGOjTwFRE86ZOM3WQQuDWEVBE8wYwDH88iOkHf3YzPNbzpOTB+fPn8e4770jZE4dHREkAACAASURBVJJNOtGSbEpNvNB98gZ6mvu7hkSTypJtCk2SUFYSzRI0vD1wCc+fO4xLpUJANGs0jpG1P0k2I/oVKZRXPRfDIi8gm9esbEQIRSmUiE7GmQYiqTyNHIyFXJKsBrmXfF0uYITIMPyVWayVfqOw2AmeSb7H48OQ4dDwitmFJLk0ZwrChGnZVKsrMbGJ8rSjesyyL7rrIWV7WOKZ+Na9j2J9qhlx20HMNADflZmq6NmJ4ar2ugYBRTTVKXENAs7gIMZ+/gsU97wNva0FDV9/FsktW26aHHp2GZmfvQTj+VeRMQzU/dG/QcPGDQr3T0FAEU11aigEZggBRTRvEviQbPKHv2vbokCdOnkS+/btw8DAgDhT3nf//ViyeHHgNBn+eBeCqkLygrhR14BvBESTpIahjJI3CR3vD3Xj+bOH0ZUfg6bTqbNGf/JXlV2R3EshhoGzabX6zaItkg9pBGRQiKLUvBzP6xQ3Us0XIiS0kj9WvaBkjlysCIkgjyViJIAMpTU0XcyNGHpMssjjy1V5lBNBTkYneaz+eHUe6ZBlUnxx1jWkL1LN2bvJaadDXH0N10e942G5lsDvPPAEOowkLMeGKWvkCa7XMbGdvUCokU8tAopoTi2+s6x1lpIqfvA+Cs/9CKV8CclnvoT0/ffBqA9TbG5yPs7YGMr/9Qfof+kN6E8+iGW/9z9CU7V5PxFNRTRv8iRThykEbhUBRTRvHsHIQVLEKN9HsVjEiePHsX//foyNjaGjowO7du8WhVPMgESBQsW1cl4TTnGQMeCbAdGkpmnSNMej46iOwyMD+HHnIZzODIs5UK3WHLRFZQzUR66xkEOXYZdBLm9kjkMCR7JMIslwVIbFMjRTTJBINr2AXIobLOXN8HnQRkA2o7YCxqrB1iNSqiHlakjYPrxiGa6po5QwxEGX5UwmQg2FaIYXQGQOYZ8SPho6pfLxJ4UI3/wnaPqPjIhm2Skh4RtIlR1srmvFb+/6AtqgIy41LwPnKFE0Z3+k8PSDrHqUzwxPnXKphMHBQZTKNhpbWtHY2BQ4Fqtt/iDgeyhcuoTij38E7/0P4N95N+q/9puIL11aSYO4FTAy+w8g95+/i7hmIvm//z4Sa9fcSnNz9lhFNOfs0qqJ1ToCimje/ApJbhxLHVgWfMeRH+rZTAZHjhzBwYMH0d/fj61bt+KBBx9ES3OzONYy3JY19vhjY17/4LhG0STRtEi4HKp1Os7bRbzw8Uc4NHgFecsQ9a4WtyJcuMz3Y21G8j/mmYYhwPI8zJeMSnFwf5r26DEzdHwNiCbzUzlDKpFU3CKCU00wK0QzzMOMHHPZX9oGml0TjfEkipqPbi+PohnkXt6IgY+UjSHQVeSWuaBUmyOSNpu5F+dg+x5c10a9biE2lsfDazbjmc13odFhbU5XcmnF46l2dfRa/CioMVUjoIimOh9CBNxsFsOvvYryz34CI5lE4qtfR/puGgDFJgUjr1hE//d/iMaX30XhgR1I/+vfgpm6NaV0UgZWY40oolljC6KGM38QUETz5tea2DFHky6gtBwn0eTzTCaDjw4eFGXTcRxs3LgR9913H1rb2irElDX26EQ7b7eQaNJ1tjpH0yx58D0NQ5aBl84cxd7LnRgwaUhTm0SzTKIJFyaVP8dFXDOQ1Flo0g7MjYI4WcTMOMqei6Lhw42bKPquOLmS1fEsoB8SiWRUJiQ6L6JyINeeJyxfQiJZMgM1tKHoY7leh92bb8NgOY83zp/AMFga5vpOsZXSL2H+oii0PK+hSU1Mw/UQ0wxRYkvGr+eZzrZz2PZcaJ6LOhiIj+Xx7N0P4r5Fq1FvezBINJkoLGbCtXnOzTa85+V4FdGcl8t+7aT5u6D08SnkfvQjlC+eRezhR9D4xFMwmybXIbbY043S//OfYPT3I/svnsHCLz4GTVfKefV6KKKpPpIKgRlCQBHNWwNenGhDYyCpH+j7Us5kZGQE+957D8eOHROySSfae++7D6lUSjpkzl1g5jJPt08gmqwjaZQYNqohZ5k4NNKLlzqP4ePSqCh9tbh5ngPfcxHXTXFkbU2lsXbhcixMNIpCS92SZLPgebg0MohTvZcxhjKKzKG0AhMhEk2DJrOBkFip3xj5A8m8Q6UxqlWZsoG8FZBNqo0tBQ3r4824d9sdGLTz+OWZQ+ixs0FJkutkVUYKbFRmRQyAPFdcbUliLV9DyrBQ8Bzpb7aHzzLf1PQ9xB0fy6wUnt3xADanmpEqe0JARZbmotToxY1a/ByoMV2DgCKa6pTwfZQHBpD56c+g79kLfeM6WF/9CpJr1kpk06Runof8G2/A/E9/g/41y9Hy+7+PZEfHpHYx2xtTRHO2r6Aa/6xFQBHNW1w65uXRKZS5ekzt0gMTGNbcHMtk8M7bb4u6GYvFpMbmrnvvhWUYst+8D51lHc3q8iYkWzbZuoaSoWFY9/GTkx9hz+BFFKocW6uJThBiGrCzmSBAJst9sE4qQ2c9H8ubF2DH6g2o12Lo7euF43lob2rB0pYFGHXKeP30YRzruyDh1ixVwnxMXqCIOSSaGpxQRCPp5sbnDKWN8kDFrFcDUmXANoIbldPmArAi2YT7tu9AfzGHX545gGG3KGSR8Eg9zaj0SWQqFLbNftg/CatU+wwJFi+h6J6PFW0LsbSpDZcGenEhR500CMeNwn2rQ2mpyAa1PGtDDRxXhCM7qcCxl+tWZ3vYtWI9nlh/O9p9A3HbZQJ1IC0ronmLfxjn+eGKaM7zEwBwi0WMvvsu7H96HnWMDnnmacQeegB6PDEl2HiZDIr/x5/C7+5D4fFH0Pz1r8FITE1fUzKBKW5UEc0pBlg1rxD4NAQU0ZykcyP8YSE/Z0URCgq+d3d3471338XJkydhWRYefPBB3H777bBisSDkVspZBOGI807h9EXDE7Ipoh2JesDZxRyIJGv/UB/++cJpXBgdlDqRju8JaaL8N14vMiCa7gyY1ZiuDsujM6sDzQJW1jfh/pUbwYIsey58jLP5EbQgjofaV2Hz8lX4Zfdx7L1wAov8BOKuhl4UYSRjaC5qEpraG/PglF0sd+Oo0ywU4zqypo9CuSiklaG3hZiGuqKHRs9ELB5H3AHSRQ/Jlibs2LwdA4UMXjn1IdyyjeZYEgXXwbBXgg1PnGkb9TgaEkmMlgsYMlyUfBtNjoaFdgyGFQM0E7bjIGv50FMW7l66FqtSDThxuQvHxwbQjyLMgoOGAtCUTKGoeUgYFsqug17DRk7zYHkTsSCapM9e2Ex1DmsgCwdkN8iTDY19NB8Md07aPtYmGvHlO+7G+rpGJKVMDc+6gGjKkSp0dnIXaD61pojmfFrtX58rzQEvX8TY9/8esdNd0HbsQN1XvgxzQdvU/V3xfWR+8SrMv/sxnMUN0L7+G6jbcTc0ZT4Vfg9U+8DP79NTzV4hMK0IKKI5uXCTYPIHquR3hTmcY6OjePXVV3H48GHU1dXhiSeewIYNGxBPJIRoShhNuP/kjmYWtiYOp0EIMv/1aBpePH8GH5z9GF7cxEg5By1pgW6vOkuEhOVBNH9miKbhGrBgwPbK0OM6VqXSeKRjg+Q2vnTpBI5lB9BkG9gda8NDW+/Au4UrePviSdzduBzL0i3otmxYdWksdVPoGruM/f0XUW8mcV9TB5bXtwKWiYxvo2+oH6cunceZwiAGEj7u1FuwY+FqtLS3IwYd5mgOvaUsVixcjPMDvdh75igaGhrQsWIFLudHcKSnC6Plouy7rnUxbl+5Aef6L+ODC6eQMHTsTLTjrkXrYKXT8PnDhKG+2VG4FnB7YxsWwsSoa+Os7+CDvk6MnL+C7QtXYPXiZfC4vwYMlLJ468opnBjsDR2FplfVZGplUG00UoADsinXJfheZKyrAfVFDw+t2ICnNm5F2vFlvaAxP9OlphsQTbkQojaFwE0goIjmTYA2dw6xsxkM/vxFxH75EvyFS1H3zX+BxJYtFef5qZqpOzKK3H9/Dva+d4DNK9DwP3wb1pJlU9XdrGpXKZqzarnUYOcSAopoTu5qRtfMovBZOs1yu3DhAl5/7TWcP38e9fX1ePzxx7Fx0yZRMRlmy/t5qWpeA39UMiZ6OWuYOJLLYM+Jozg73INhrYxCXINrBYoZcwh5C0I1p7/8hu4aUlvSccsw4jrWJtN4dNkGIXSvXDyJo9l+NBY17GpZhrs2b8Pb/Z346HInvrp2Bza0LsV5rYjzuSGY2SJ6B/ulxtrWFWuxON2M3uwILuVH0JpuwrrGdoz09mPfqWO46Ofw6KptWLu8A52FEfSPDmGxE8PCRQuxOF6P05cv4ZUzh9Da1ortqzfjYm4Qb5w9goFiVoj5HR1r8eDqz+Fc/wW8eXQ/ljS14PGVW9CWaMTJ7CCGnRKajBQyuSw8t4w725Yi7Ws4N9iLrlIOJ3P9WFjXiM+vvwP5Qh7H+y8hEY/BTCXxYaYbp/q6oZVdkPxP5yYlYsIwYarhQdRwEDIbqd8MmY07HtY3tuPJjduxpaEJVsmHrjP02hEjIFbRDEKyp3f804mV6muKEVBEc4oBrt3mxQDo6DHk/stfSY1t84nH0PTUU9CTyakftO8jf+oMRv72u3D6rqD5y8+g/omnocWsqe+7xntQRLPGF0gNb+4ioIjm5K+tGASxPARzMcMcTiqdoyMjePnll3HixAkhm3SiJdlsbGys5HbO55+2Ur8xzHfVWGOStSI1A0XdwOnhQbxy4iOcyg9iKOahYOkSQktyEdShZGjk9CtQnh8QTRIyy9KxPp7GY0vXI23E8OFoDwZjwPJUC1Y1tsHxbbx07H0MZkbxzdU7sbF9GV7vPY2950+gmMmhIZ3GrkVrsWHRcrzX3Yk3+s5gKOajyTXwZPtG3LNoFY6eOYUzpWE8tvVu9Nk5/N3p93AhP4wNWgO2LF2B+5asx+WhAbzYdQgLmlrw+Y4tGMqO4dXOQ+h18lLj83Mda/HQmjvQ3XMRRztP4baNm7Ay1YwPuj7GS0PnMGwCLWUTqbKLtngSj6zegpbmRrx35CAuDQ5iNGXg9vUbcfei9ejp78b7Z48jP5aBq2noSXoY04G4zxqh03c2syfJGfWCvFfmrrJmaWCeROWbJVp8JFwP29IL8eiG7Vhf14RGnjcUMaWkiQ9Po9uup4jm5P9ZnF8tKqI5v9a7arZ+Xz+K//d/hNN5Ds6Xn0DT178GbRpzJT3bxui776H49z9ETE/A+s0vIf3Qbmjz2eVeUihU6Oy8/VCqic8sAopoTgH+ErGnS8kT13GkfqZsvo+BgQG88MILuHjxopQ3+fKXv4zNW7bIPlJSYrLd6KZgelPV5DjRDEpLBOUlxJUFo5qHdy6ewSunD2O4zsCAZ8Ohe7uEzmoSGmnMANF0fQO6bsB3yohZOjbE03i6YxPWti5GPw2NmB/I3MvcAD6+chYfdp1CU0MDvrX8c9i2eDn+9oPXsH/0MuKxOJLpejywdAOWNbfj9a6j2Dd8AVnDx8KSjvvMhXh08w6cGunBSW8Uv7VsOz66fA7f7z2MPsvBohEX21qW4Ol1d6BndATPnzuI9pY2PLl8C4bGRvDSqY/Q5xbkHLx96Wo8seEuXLjchWOnTuK+u+9CquzjpWMH8KY2hLF0DI2jLppLwPL6Bty/ahOS6ST2nzyKS339GNBtLEik8cRtd2N900IMug7OdZ5CZ+cZnPNzGE6Z8KjQT2OOo5wpbpCHSaJZNkkaSTSDEGvLowEQUO8Av7n5LtyzcBWSjo+UFoQJi6sviaZOoyMqmlX2v1N1wqt25y4CimjO3bX9jJn5xQIG/9+/Qvrlt6DfuQ2Ff/1NNGzcOO1YOCMjyD3/IuJv7oe+bjXcbz6D5OoV0z6OWupQEc1aWg01lnmFgCKa07PckotpGEI8L128iDfeeEPCaJctW4bHHn8cCxYsgCm5boEKxHWRcFr+6K2QrukZa0314tIa1YBjaejTHLxz8RTeOn0Ug5qLomVIribzOXXmKc5A3TDb04OLBK4NQ/ewMdGIpzo2oUGP4Z2eLpwrZxAveBgqZTGEEjKmh6QVw3dW34ONbYvxd4f24mCuG7brorGpEU8v2YrV6Ta8dvYw3hk6j1HDRWtZxxcbV+PBNVvROdiD0+4YnurYisOXz+HvLx7AaErDwhFPSN/TG+9Ef3YMz589iEWtrXhq6VYMjwzjtc4j6LFzomjeuWIdHt6wA+fOd+Lji+dwz84dSJd8vHzsQ7zlDWKsLoaGnIfGMtAeT+KBlZuQbk5j76nDOD06iMGYi0TJxyq9Hiua29G6YCHWN7XDLRTw9sVTODTSgwIzbGeEaGqwRdH04NNZynVgeR4SHtCaSOHOVRvwyMJ1WGDQRMmH7oaeuUIyQ2LqhaGz0yfI1tRHTg1mEhBQRHMSQJx9TeQ/+ACxf/9fUIpZyD7xMNq/8TVoxvTXy+bf+dLps8j8fz9AbHAQ+pMPI/XEozDq6mYfqJM0YkU0JwlI1YxC4EYRUETzRhG7hf2jH96eh9OnT0sYbSaTwcaNG7Fr1y60tLZKyRMSS4baMneTJGZeF45n7KMTlC4pxQxctvM40nsR75w8hgHfQU734Jgsk3K9apG3sG6fcajtaqJo0kDGMH2sjdfjieWbEPc1/OLMYXycG0K9a0ooZyGhIx/XxHjmd9bcjdtbl+B7R/biwFi3ZAPWxRP4UtMa7GjpwMHec9jT14k+00HK0/H4kk2iwn3c2Ymu4ggeuH0HLoz244VzH2HIK2JR0cT65Stw74qNuDw8iJ+ePYjFzW14rGMrxsbG8NaZI+gvZpE0LWxfuQ73rNyC45c68cHZE7hz++1YYTbgwKnj2Ju5jFFLR11Jg2m7aEol8NDqLWhrasRb54/jYK5fFNR4yUNbAUiWfCTqUrijfSXuWL0ZhwcvYs+548gUi9NKNLlEhheE6zo6nYnp5uwi4ftIOh6afAN3rt2Ancs2YZFpoY4VTJywnouomSwjE1QuZU1TydGc/kjsqTlJVavTj4AimtOP+Qz36GYzyP3Ff0Di5DkMbd+Chf/r/wwtHp+xUXn5ArJv7kXxuR/Bb25G6mtfQXrH54B5GkKriOaMnYqq4/mOgCKa03MGiG5C8uj7Qh5LxQLOn7+AvXv2oL+/H1u2bMHOu+4SZbOyRWrmPA6nFYck1qokJzAMFKBhFA4OXTqPfV1ncD4/inzCgM3aj2H9x+lZ0bAXzQLzSW27BCOuYW2qAV8IzYBeungCJwvDSJZYENNF2dSQiWuy/t9ZtxsbGxbgh8ffxeHRbpi+Btat3NbQjoeWb0TSBs51X0J3IYOmhjRuW7pGlLk9Jw7hbHkUz27ZjfZ0A/adP4Xe0WEs1pNYvnYVltU343TvFfzy4w/RkKzDA+tuQywRx5HL59CbGUVTog5bO1ZjZUMbDvSexc+PfoB1K1fg6aVb4Izlsb/7PAbKRTTG65D3bGRKGexasgYrmltxtOc8jmUHcVkvYWF9I5ZpdcgNDCPrlrGpaRE2rVyDQ4OX8eb5kxhyStNONDUSTZa5IcmEC8t1kbBtLI3X4a6Otdi2eCVa4wkkNA0xhlqLwawGkGTyRidjElYnLIVC4qlUzWn9OM2ZzhTRnDNLOZGJ+OUyBp77R+gv/hJO+yKkf/c7SG3ZNJFDp24fKbFyCWPPPwfjg0OIb9+B1Defhb544dT1WcMtK6JZw4ujhja3EVBEc3rWl2GEVCadcllCZMmfWKvwwP79eP311+E4jqiad+7YgcampiBcNiyPwvIn81XV9H3SLz+or+mKbgjELAx5Nt6/eAEf9HShKzeCrO7CtwJcq7ebybS7kWN8zxASbHssU2JJeZP7F62BqWl4ufsUThZHhGjWlX14rodMnQEzHsOzy7ZjQ30rfnr2IxweuCg1NW1Lg5WKY3t7B+5v6kCzEUeRgq4BlDwXJy+ew/7LZ9Bvubi/YTkeXrsFMCzCgkTZkZqYMc1A10gf3jl7HEbJxfbFq7ByaQe0eBIFOGLSY9plJA0Lh8eu4MVTB5BOp/BI2yrsaFuJkm6giEBRPznSg8MXT2N9ogl3d6xBirU3HRtHR3sQ83VsaVkKTdeQgSOKYTGXw96Lp/HRcLeYNU0kdHaiWE9oP8nRpfrtwfBdxF0XS6wE7l6xDjsXrUSbZiCh6eCSUYOWSia8hmEw3DYoi8J834BoSvFNRTSn58/j3OtFEc25t6afMaPCieMY+Y//ATHfw/Bdu7Dmd74TlC2b4c1zbBQOfgjnv/0A8ZwG7dlnYD28G3pi5pTWmYJEEc2ZQl71O+8RUERzek4B/nDXDbqTuuM1NgGwxuY7b7+NQ4cOwbIsbNu2DXffc4+QTRq3yC0kqeJgS5WTX2BiVjL3t6AmInPtfOi0maW1jqehGNMw4Lk43H8Z+y+cRtfoEPIxE7bUstBEqPKEpAr1CEpciN4V/OMbUnMxeDh+C5/TwEciKa+zcSx0u5VQTQto8DWsTDTI+nTaGQwaLqyyj7Sji6qZi2lw4GNrrAXt8Xqcyg5gwMkj5gIlmtiwDc3CajONplgKtmVIXmeuXMDo2BiyTgmFmIYGmFiWaERdPIW4ZgLlMvr9InTLRAEuruRHEcvbWOIn0FhXj1h9fVBT0nHh5POwYjEM+CWcyA/Aj2loRQwr482wrASgmyi6Nq44GQyUMmh2NSxLNqLFiCOhx3ClmEEhm8PChmbETAslcm3HQTaTQY+TxxhDV7Xr/8iSNQojVIXThdyOkEe1MLkP3Wy5grL63EcU7nDVxHgrCK32aAoFDYbrIa1pWN7QiDuWrMTWBUvQrptIeb7M37d0IcgifLIpLk3YhkFzKdZG4TaRE+B6J4h6f34ioIjmvFl3f3AIo3/7t7APHUB2yyYs+Z9+D/HmlpqZvzcyjOJPfwHvxT3wV69E7FvPIL55/ZTX9KwZAMKBKKJZayuixjNvEFBEc+aWmj+VaQ7U29srZPPjjz9GIpHArt27cdvttyMZjws55Y9qUTijmpvMsZgnRLOyOhU2yBBZoOS7KFk6cp6HzoEr2HfuDE4W8hjzXNiaD48qFYNRSVJ5iOeDlTfFodYPzBmEaIZkk5yDPJbERtLzfB/mRDCOSnjQ4TQ6jo0xWtYICIyEY4avSfsahFiS6JB/unrAaSRKWA+MaCzmCYaRndGYhICRUHE+keAWEmYew3a4CYFjRCjzEMN2qoYZlu4I9mfuaDDuoDxIwK0DosWxcTxRrVK2xy4oBAaYjo8nqDsZtMm+JyIFcl9yOrZrhaGsET0VAVuwYYkbXYhrUMqG7rGMo3ZBtTu4gqAFuLlAzNPRrJnY2LwA25euwLrmBWg0LcTgwvCDGpnBQWF4bHgORCGy0Txm7q+C6nlOIKCI5pxYxutNgiGzzk9+Bu/HP0F+QROcb/0WFuzYWTH1u97x0/K+76H48RkUf/AT6Cc6oT92HxJfeQJmS+2Q4enAQRHN6UBZ9aEQ+AQEFNGcudOC4bJ0lnVdV8jm23v34tSpU2hubsaOnTuxdds21KVSQW1JEhaG3PJxpGrO3NBnpudIYdQA23fhmCSTGvKug0vZLN7v7cGpvssYzI3BsQyUdV/Ikq8HSjBVUZOhoxI4WUWFQmUtUjeDyYUS28zMdF70WiGaFIOpJEakOCT9NBz2aKBFpx5fdGgG9Yb3XB/Wq/XgU6nUWLpER5uewMaFS7Fz+UosS6WR1g1Y/LyIdhpImAH1V5tCYAoRUERzCsGtnaZzJz+G/5d/DWNwEIOPPIDF//KbMJLJ2hlgOBIS4txb76H8ws/hWEDi2WdQv+NO6LFYzY11qgakiOZUIavaVQhcBwFFNGfuFCHRpMssDYIYUnvu3Dm89957uHjhAlpaWrD73nuxbt06JMS5jopm8GM7CsOduZFPX8+R4ljxZAnJJmskkohQ2WRoZVmz0FMu43TvJXT2XsblsWEM20UUqIiZzBcMbqLyhcOnehW1GylZ0XOX7ZOkKjOYKVtsrh/xJfailkZrW0U06SIbc6lmBuHQNPqRMiQMbZaimY6otulYAquMtNQS3bhkGZam0uDPPbar+eL6E3QUhtpO2aRUwwoBuU4VRDiUSyUMDg6iVLbR2NKKxsYm+ZuvttmPgF8qY/AH/wjt5Vfhr+pA/b/7t0gsWVKzE7N7+jD03AsofHgAsW2b0fLVZ5DoWD5vQmgV0azZU1MNbK4joIjmzK1wFDprWJY40pZtG2fPnsW7b7+N7u5uLF68GDt37sTatWuRSKVkn6j0iYTUzoONRISEJFCzQqFRjGgZFhs4tQoBgY4yNGTcMvpyGZzsvoxTvd3oKReRgYsyiSZDjjUqWhL8WYmdlejLkOgwHJR6F0M6bSPI/VPb1CAg0cQhvrK+YbWRKDyY68rXko4G02PZEq4J8z89MeuJ+0DC8dAaq8OqtkW4o2kJNjS0odGKwWTZmTA/V9RpLizDqEXMVIs6NSuqWq0goIjmnD8Z8ic/Rv6vv4dMXzeavv2v0PTwQzVhAPRpwLO25uhHhzD2zy8CvQNIPfowmh7/PMx0es6vlfzV9yWuSW0KAYXAdCOgiOZ0I17VH4mSG5CeyOinUCziXGcn9u3bJ+G0S5cuxY4dO7B2/XpYrKnJ3LWwvmb1yOeqK21ENCPlq0I4PT8wRhKjJB0uiafvSU5fSdPQVyji7PAgTvb3yP1wqST1Nh3Th6PZwVVcQ4PreXBdD4bG+pYazJCTMEDTYcit4iRT9gGpfOmHebFyHSEKY6bKLxVrWM/Tk7VhBK0j1sOu1MBckqjDivoWrG1qx7oFi7HEqkfa14VT8riKxRPbj2prykWFIDJAbQqBKUNAEc0pg7YWGnaKRfQ//8+IvfI2iju2YsE3fhOx1tZaGNpnjsEtFDD66hso/uotuA1ptH7nW0iu7JgXrvaKaNb86akGOFcRUERz5ldWCJNEW/kSRmuXyzhx4gTeeecdjIyMYMWKFbj3lnduLQAAIABJREFU3nvRsXIlPIYKMq+CuZpXM805+WURqVuVENoo+pFzZ25e6CArxjC80TBJ11HUdIy6Hi7kxtA52I+uwX5cGR5CFiWU47q4qromTWQCF1gSVrMSWhuwHXrOKPVr6j8fEbnkUvKiAQkiw8MlTZZmQRIv7sN1ytA9F/W6hVUt7djQ1I7NLYuxNFaPBt2CpemV7EvhmUFL4iorodCiZgfGQ8pQdurXdV73oIjmnF5+Ondf+cE/oa53CHVffwbx1StrWs2sXoxyTy+u/MOPMdp1ASv/zW+jYeP6WTP2WzmpFNG8FfTUsQqBW0BAEc1bAG+SD+Va0OyH/KZQKODwoUN4//33kcvlsHnzZnGjbVuwQAipeW2NrrAEyiQPacabq1a9IvdVEpOoHIak3QkLjWxpqYoFZJNupVkfGHVt9GRHcbavG12DvegpZqRMSNkECoYvpkE+c2U9N8gXpLIJAwYlNKV9Tfk5UFExQ7TpEKzRJVjWluV8aMnrIalpWJRuxNrWxdjcvgxLrDq0m3EkGCbrcg15Cy4OSIZcqJQynzeoxhqsZkwRzSlf03nfgSKac/oU4Pd04dJlKaUUW7oEWsyaNfPl2PMXL8Mey6B+VQdMKX019zdFNOf+GqsZ1igCimjWzsJEGQSi5gBCMA8eOICDBw8im81Kjc0HH3oIDen0r6uXc5RohvU2AnUqLJ0R5e5JDl7o8RLU6AiCJVnXUvbXgDJ82Lom+ZtFx0V/IYfT/Vdw/PxZXM4NoZAw4KQs5D1HFC/mvooY5rAMiiKa0/HpqCiaoFGTHjjQOh4Mh2TTR0z30daQxur2xVi/YAk6Ek1oNFgXkyVZ3KDGKh2ZTRJKUsrxkOfxciVhSROeJsx1no6JqT7mLwKKaM75tRcHeH7fXHvRdxbMPHCv59gljGQWjPjWh6iI5q1jqFpQCNwUAopo3hRsU3IQXWhJMq1YLAil9TyMjY3hgw8+wP79+6UUCpXNR7/wBcSvtSWfy0QzihI2ghqNUb3I6lqSJBe2LoG0Um+RdTDF+ZE3KXGio+w5sL2AdPbkxtCVHcHRvgvoygxiDDZyTgmaacIw2ZEOVt5UiuaUnOrBhQD5lVbJpJQHVAhYQ7QOBhpjKTTGE1jZ1oo1be1YWteIVi2GlAOYcr7zeBcFOFI3laGzrJUZbMGPJ7rWBoo378MfVEziVJtCYCoRUERzKtFVbSsEbhgBRTRvGDJ1gEJgchBQRHNycJysVqLwWfmRrFGZ0cQi/8Tx43jllVckpHblypV44oknJIyWZkIkoPzVPScNgcYjYgPFsso4JqITgVupBleuLAcqmC5xtqyx6AZ1Rw1d8jeZ1UndrMzSA5qPvO9h1Cuhc+AyzvZdweXhfgwX8sgYOgrxODw9cPflRQCTqhnzaKW0RjAQlz3LRWEazAT1OiWsl8/DsN4gzzQwt7n22vG44hYQrqh0Bz1Tg31JisI6IGFtTxImkrHA0iYCKLJJip7rASnX/NDQ6NP2DVAUQhaRv6qT+WozpHHPvih0Ocp1rDyXY3UZteMRHUAzx8fCMUltTNaFhQMLNPoxAsMf10eblcLypjasbF2EZY1tWJCsQ4OuSakS0/NhuWEdTMcN6tSYNH/yxJlYlFDJdx4/SSqPoxMnsredHxfxJ+vPkmrnRhFQRPNGEVP7KwSmFAFFNKcUXtW4QuDTEVBEs8bPjjCsJZfJ4MCBA3j77beF9GzcuBGPPPIIWuh0R/VunoS/3OpqeWE9Tal2EXIyX/NR8hyMemVcHB3E2YEenBwbxrlSAZlSSQhqPJlAoVyG43swLAOaYaBsO5IXqFMBdQMFVUqlhBSwkj9Kp2CdRDMgatUcp9qURsrdSPhv0E71vtWElI9Njv86YFQbKX32riSaQbgxt2pySaIY5TYGA2JpkaDvqBTMVXUwfZLt4BjdMIXolmm8xHZMHUbMDHJomWdr56EVczCKDhYk07itYw22LuzA0lQT2swkEh5zZYknLxaEJWlu9QRQxysEpgMBRTSnA2XVh0JgwggoojlhqNSOCoHJRUARzcnFcypaI7FkDlqpWMSrr76KQx99JCVOPve5z+He++5DU1NTwAEU2bwu/CSavAlJEgkxOIRKYkkHCpqPjGejv1hEdyaDvpEh9I0Moy87irzmIe/bKGouPJZKoUoZllip5LuE+TpudXJpWFKDZTUq5DEUB6vJYkAmJcOwio6G5FSODR7z/6IV7Bm9Fsyi+rkmIcRxOvNWClaGDLHiphu2R0wCy9dK+5F2ebXxbpW8XBXyKuJx1XMZv+uIoQ/LkliagbhmUhYGyjZMzUAynkBDzMTC+nosaWvH4voWtKXSQjDrfT0w7HGoHDOPiKxaEc3rntxqh9pBQBHN2lkLNRKFgKqjqc4BhcDMIaCI5sxhP5GembNZUbcMAwN9fXj33Xdx+PBhyefctWsX7tm1C3X19ddVuCbS31zfxw2JJh1NhYBFRNP3RNW0KaFZpjjOMuzSBjBql3B+bBCn+y6L4tmTHUFBd+GaDFk2obOOJwDbc1BwbFEl6UIYqJMB/zNdHZZrBCrqp2xcZ4aHBipnRPoi91QyuXEn1aIZhqBeRWivJppUPeNu4N5akSk5gGuIJmuP2mE462etf+DlGri3cngMV/WkdEj4WIbM9sswPQd1poW4p0EvOqjzdDTpcSxINWBpywIsamlDe30DmmPJoIapD8ShCcE0/TBwWNaGcybrVERzrn8259T8FNGcU8upJjP7EVCK5uxfQzWDWYqAIpq1vXDiRKtpkospv+N1HSPDw3jrzTfFIKi5uRk7duzAnTt2oH6e2JTfyopRzSTZvJZoinGQzrqazMEMSKhBBgVf6m0WdCCn+xgs59EzNoLBYha9Y4MYHM0gWyygaDso+S5s3YdtQJxuec/QUeYkGp4B3QvMhaq55tU5kKGRUdUlg4gjViuMYnj0GYQ1wkcqvlwvvpZcW4ji1TteFbob9sUM12j01d1XrHWoPvo+LM1GQneR1Ay0JdJYVNeEZQ2tWJhqxMJkPRqsBOIsH+N6oamPBt91gzWp5KaGbJaTqCzWray8OlYhMI0IKKI5jWCrrhQC10dAEc3rY6T2UAhMCQKKaE4JrJPaaGSjLkZBvg/DsnDlyhW8/uqr6OrqQjwex2OPPYaNmzbBsizZR36mq1DaX1uHSugsSY0kRYa7eEGtRiF+hg6NOZcOlTTKkQy39eAYGsq8FyHUkPvhUk6IZ9/QIPrGRpCxCyj4LvJwUaDC6ZVhez4c3YQLQ0JtmatJzU7yH0OToHFGGJn6hDY/EpIalOuQsQmZA5LlcdMhmUHE/Kr4InlyWUrCXM1Kq8+LQCQdf5+PA7+cQFUkcYzap5Ov5nvyOsuQUIWkAJw0YkgwPNawEDcNJA0PC+oSWLZoEZY0tqHBSCIJEzGeu74rIbHUiw3+r3GAXnDj+WoYwTpwTGJyxd6p6iun2En9o6Iam1oEFNGcWnxV6wqBG0RAEc0bBEztrhCYLAQU0ZwsJKe3HeZt9vT0YM9bb+HkyZNYtmwZHvn857FixYoKwaQbrSKbV68LjWjEeVbUszB09lp1sBICGlnhhG3QBTgMHQ2pPBxNR1ln6KyPvGcjUypgrFzAWKmIkWIOI4UMMsUC+ssljDo2csUiXLqxUqX2PQk9FVoVOuf6pgmP5DbkjuIaG6qOdCBm3TN5t+wGRFBCXsOIVSFrcoVBXHEramj4o1cuQJDsmaSHfBheuGCtSnGdZe3QwLWV+ZW8sR2DOa1s2HPl/VQ8geZkvYS9po042hL1aIsn0ZSoQzqZRH3MRMogUQ1Ja1DiVG4BiY1CecdJtYwnyvWsyvnk6yxZIuVq1KYQmC0IKKI5W1ZKjXOeIKCI5jxZaDXN2kNAEc3aW5OJjIj5mfzpfa6zE3v27EF3dzdWr16Ne++9F4uWLIFhUDNSqua1WAblTQKH1YhPVvap4jJUGoMkziCnkWmClUoilThWKnA6mONIOkjySLLkaJDcTpLPEhzkHLrZDmOoWMBoPot8sSBOrLbviYstH5cd1vh04WiGhLE6XvAe7/lP8iFDMkaFsiiq6LiQKWVXXKl5EpS6oeroa+LcGhRoGZc6pRxO1WYBSGmGmPRYBm8m9JBoxkwLyVgcMSvGSiKI6ToaU/Vob2yRHMsGPY6E56PB1yW/VHCiOswHkT1t1P3VvFJK9/AWbRH/FHOh8EURmL2gZI3aFAKzBgFFNGfNUqmBzg8EFNGcH+usZlmDCCiiWYOLMoEhiROtrqNYLOLChQuSs9nX1ydlT2gQtGjRInGqVYrmtWBGtTTHX6/kSYZcJiBwrD8p1KdKhasip+MRpRVyF2QwekF4bFRyRteEJJY9wJYyKrYQStf3JKS27Lkoew5Kdhm268B2fNhuYExUcmyUXScgnNyfOaCuK+SzxFxSvu664kDMCw8V4ygROen2qiPpG3LPCw+8RSo37w1Dh2mYMDUddYaJuM7QVwsx00TM4M2ApZuIm2ZAPnWqmwhcZHkc63lSH6a7rKuF7rbENcCtwm8jghneR5QxqKk5vttVfDg6XEKcx8u9TOCjoXZRCMw8AopozvwaqBEoBKoQUERTnQ4KgRlCQBHNGQL+FrsVRZOEhsqX6+LggQMSRsvn27dvl9InrW1tMMMwyVvsbu4cLqwyUPREUeM/iaQNGI8EnIZVQKpde6L8yGpTHtlfwjqjyiI+fDdYl6CmpibETsycHFdCZJl3GISI+tB0A7R4CvI0g5Z135T8SBt+oHD6vHlwfV8UULbiiXIY3LtyT6IZnAtRaRReYBBiqOvQdSO414JQar7O3EiGxepGcE+CSQ2cc6F6yDFESPE13lyf/djQdBLUcZ1U+g1VUoGCx4pS+QlORFUvMe9V8lVDvKOw2khprijOn9DM3Dkh1UzmJAKKaM7JZVWTmr0IKKI5e9dOjXyWI6CI5uxcwMjwh/f8UT8yMoJ9+/bh8KFDQnRuu+023LN7NxobGuR93oQQhI9n56wna9TjElukXEbZhGFmY5CnKNyPe4RmPCEpjF4jkaKlDxU3yaT8BCEveK2qpEgVaQoIbjUfY5/BrZJfGb4fkOLQEIgmPAxPFVpZbeRzDSMLFcOIB38yelXSoUw3JH7VgmRlXhEDD8Jzo77lbXL3yOZWSKZkdX7CFhBwsm1fcwODo6pmg9Iu4VYdPztZS6/aUQhMBwKKaE4HyqoPhcCEEVBEc8JQqR0VApOLgCKak4vnTLXG8EmGzn64fz+OHDmCVCqFz915JzZv3iwlULjOkbqmBKJolaqzHCPGdy27qWY+IbmqHBY8mBCeVzdzndPk0yja+GET6vOGTsbJzYEMyG01vp+F9Q0NVO2sEKh9BBTRrP01UiOcVwgoojmvlltNtpYQUESzllbj5sfCdRSy2duL999/H8ePH0cymZR8zdtuvx3xWExy9IQAqLInNw+0OlIhoBBQCFwPAUU0r4eQel8hMK0IKKI5rXCrzhQC4wgoojk3zoaoVAXJJh1o9733Hk6fPo3Gxkbcc8892LRpExKJhOTSKaI5N9ZczUIhoBCoUQQU0azRhZnaYTE95ezZs+IEv2TJEjzwwANywfezNn53DwwMyPdzfX39TX0/FwoFlEol+b5X3++fjLYimlN77qvWFQKfioAimnPj5KjkbLKshuvi4oULeO/dd3HmzBm0tbVh9+7d4kibuM6X3txAQ81CIaAQUAjMIAKKaM4g+DPXNcneD3/4Q7z++utYv349vvGNb0jZsc/a6CD/V3/1V7LfY489JpFHN7Lx+/6ll16SC8vf+ta35Ptebb+OgCKa6qxQCMwQAopozhDwk9ytKJoeaxdqolqWSyV0njmDd955BxcvXsTKlSulxubqNWsqTrT8gqLjaOQYOslDUs0pBBQCCoH5iYAimvNy3RlN9Dd/8zfiiWDbNh5++GE89NBDn0keud+f/dmfiZ/CV77ylRsmmuzr448/RldXFx588MHrKqjzcmHEDT26HD9fEVDzVgjMEAKKaM4Q8NPQLYnk0SNHJIynv79frrA+9PDDWNjeLoTUtCx4JJu8giqOoWpTCCgEFAIKgVtGQBHNW4ZwNjbwxhtv4LnnnsMzzzyD8+fPiwEfH7e2tn7qdKho/vEf/7GUJHv22WdvmGiy4ajU2Y2qobMR45sdsyKaN4ucOk4hcIsIKKJ5iwDW8OHMF2Eoz+HDh/H23r3I5/NYt26dXPVsX7QIrm2LukmKKY60alMIKAQUAgqBW0dAEc1bx3CWtcA8ye9+97vo7e3Ft7/9bZw6dUoc4L/4xS+KWsnvWP7eunDhAt599128/fbb8v3MaKPh4WHcfffdePrppyXHk6G3zPE8evSouMmzNvaWLVvQ2dmJDz74QEqVsYTZl770JSGxP/nJT3Dy5En8wR/8gaTO/OxnP0M2m5XHBw4ckP3Zz1NPPSXtzMfve0U0Z9kHSg137iCgiObcWctrZ8IvFyqXVC2Zq/nG66/jypUraG9vl1yQNevXw3Mc+dKZj188c3fl1cwUAgqBGUVAEc0ZhX8mOqfb+4svvojHH39cDPgYRvujH/0IDQ0NQiBJCKlyMp/Ssix8/vOfx9KlS4VI/sVf/IUYBz355JOSa/kP//APQgifeOIJ5HI5/OIXv5D2mP6yc+dOIbM//vGPhTw+8sgj2Lt3Lw4dOoQ/+qM/ElLJ944dOyahu3fddZdcZH755Zel3jbbXLt27bwzDVJEcyY+FapPhUAYcsE/Qvxjxz9QrLmYTqc/IXwjKEwflphX2M0GBFjGRNMkd9OxbZw8cUKupJ47dw5r1qyRL5z2hQtlrRXRnA0LqsaoEFAIzAoEFNGcFcs0WYPkb6jvfe978jvqO9/5jqiRY2Nj+OlPfyrKJk16+J3L79+DBw/ivvvuw7Zt2xCLxSSX88///M9F9aTiyP1/+ctf4gtf+IIomZlMBq+99pp8b5PEbtiwAVRPGaJbLpfle5yq5b59+/Anf/InomKSaFJEYBuLFi0Cw3Pp18D9SHC3bt2qiOZkLb5qRyGgEPhsBJSiOXfPEF44oNU5v3hIJvllc/DAAbz33ntyZZNXUx/9whewdNkyGCx7Un0ZgSZBcxcaNTOFgEJAITB1CCiiOXXY1mDLJ06cEBMgqpY0/2lqapKwWBI7mvSQWFJZZLgsCSMJID0T+L0cmQGRQDKfk9FHv/rVr4QQMjyWRJNq5KVLl4SI0p2WRPP73/8+isUivvzlL2P//v0SZvuHf/iHIhgwlJbhuF/96lexcOFCeY3f+xwPxxeF8tYglFM2JKVoThm0qmGFgCKa6hwYR4BfULyqeuijjySchl9uDK/hF2PkPsuLDySZYhKkNoWAQkAhoBC4MQQU0bwxvGbx3ryQSwWSYbKsY0nyyHBZfo/ygi4v9pJUMleTOZskknzM2tb0SCAh/dM//VPs2rVLvosZOsvw2kcffRS33367EM1XXnlFiCbVSyqjEdHksSSnJJr0YohCZ0k0R0dHhYRWE03uxz7mY56mIpqz+EOmhj67EVCK5uxevxsdPb8UC8Ui9r33nqibvJrKq6bM+2hta5Mrn4ZpCtFUhZ9vFF21v0JAIaAQkJwUMVljmanBwUGUyjYaW1rR2Nh0U66iCtPaRYDhssyppPmOeB+sWSNRRPxtNTQ0hI8++giXL18WRZOvM5eSiiKf19XVoaenB3/5l38pxJOus9cSTbZLoskyZczhrFY0P41ovvDCC0JyqWgydJbf6wytJdGkoqmIZu2eT2pkCoE5h4AimnNuST9zQgyf1U0TI8PDOPjhhxJKw425IDt27pT8XGUONL/OCTVbhYBCYJIRUERzkgGtzeYiAsdQVyqSdHSPx+OVwZJYssYlQ19J+BhBROWRBj8kpG1tbZLXybIoVC9ZR5OKJxVNhs5eq2hOlGgyR5NE82tf+1pF0VREU9XRrM1PkRrVnEdAEc05v8RXTZBX2e1yWa6qk2zSKY9XOVOplHypUdlsaGxUaub8Oi3UbBUCCoHJREARzclEs2bb4oVb5l2yZAnDYenoXh0JxN9XVLRJ8kg6WSuTJkEsRcLXGWq7bNkycYPnPd+n+snv5DvuuKMSJvvhhx8KIWUJFHorUMmkQRDNgHbv3i0GQsz9/MY3viHqJV1oGV7L3FAaPPK148ePy35sl2618y1iSYXO1uzHSA1sriOgiOZcX+Fr5qdpsEuloKaXpmGgr0/c6PgFRAe8++6/X9zwEsmkhH9xk5xNmgPRxVZtCgGFgEJAIfDZCCiiOS/OEBK4/v5++Y5csGDBJ4ZFk4ySXDJNhcSSeZl8ztxLfueSCNIvga8zoogGP8yvZJ4nLwCToHJ/kkt6KSQSCSGOJKrsl69RISWxXLx4sbxHI6DoPZZS4WOG4LIftpvk9/s82xTRnGcLrqZbOwgoolk7azEtIwnLnbC2JnMx+SU4ODCAPXv2SN0t2rKznteadeuCPE1dD/KNfF/lFk3LAqlOFAIKgVmPgCKas34J1QTmFgKKaM6t9VSzmUUIKKI5ixZrEoZKjZIE0qNKScVS14Vsnu/qwvv79omzXUdHh4TQLu/okKussmkadKVoTsIKqCYUAgqBOY+AIppzfonVBGcXAopozq71UqOdQwgoojmHFnMCU4lqa1Kp9ENnPJJPx3VxoasLb731luSLbNiwHvc/8KAYCXBfqcXJWpuKbE4AZbWLQkAhMK8RUERzXi+/mnztIaCIZu2tiRrRPEFAEc15stDhNLnevufJM9bJlOdUNn0fpXIZR48cEXMDmgzQAn3nXXeJMx7JKInmrN8k7bQq11QL81BlYsHjYNOu2q36repM1WuO+HV4KjtU93l1T9Jz+DZ3D6qYBlt0eHU/wT7X3yT0+fq7QQt7jPatHONfe3zVC+EAqvf9ta4+pfNIVa/gfN0xTmS2121E7aAQmD4EFNGcPqxVTwqBCSCgiOYEQFK7KASmAgFFNKcC1RpvMzT5YThshdD4vqiWNAw49NFHUvaEBgM7duzAvfffL/W+qIAalgXPcUQBtRhWO9tMgjzmnFaRSM0DNB8eCafmgdXvSMN9TYeHgFgTJYNRxtDkJpvnCWH35E1pAppPw6SQNXo+4AaEHroBlN2g35gJmDqgk94BLm8a4MCFCw1l6LABFD0POaeMglNCrlREyXVR8hyUXRs2zSHKeTiuB9ux4ToOyraDYqEAXdfkAoKhG4gbJuo0U+5Nw5IwaN3UZS0tM4aYZSGeiCGp6Wi3krDgy/wMaLDCe50h1iSivg/Hc+HqPnRNl/c1x4Pm+TA04mQE7NflPH2AEdeGLudHYCoVYqFpAWZyscOAJseGKBO/T/rocI0EKbUpBGYJAopozpKFUsOcLwgoojlfVlrNs+YQUESz5pZkRgYUaUY0CaLj3Yf794vFOh3rWFj6tttvDwhKLCYkgTmeooh63uwKp/UN+CRFAVsMyKVGwkim6IJUk5tQLp/7BeRHFxkx0Bolt1XEvYA0kbuSTxETVwiUJkQv2M2D43soQUPRc5EtB8Sx4DrIlYvIuzZypULwWqmMQslHyfFQdh0hlkXPgWtocnPgw9F8uLw3dGnbI6HlI8+XXFvm0TLUma7Cpq8h5vpCkknodBk8R12tmPqwfA9pA0hYFlKxOOpicaSsBOqtOJImX0sgacWRMC0kYxbipinPk5qFBOmiB+i2A4Ih4dXCHceJZQBa9UUNL1DRNTJ03qol2l+nmppQcEU0Z+QPg+r05hBQRPPmcFNHKQSmCAFFNKcIWNWsQuB6CCiieT2E5sf7lRBNEkddl7InzNdk7S2+94VHH5X6W4lUShTNyBxICOcsCqn1tHGi6YlSFiiZATGKlDcfhmdAd0MjpIiYyTwZeuzADckbqamn6dAMA65GRdKXWxEuMm4Ro8UsRvI5nO7vQW8+g1FazNslOADKng3P0OAJOSMR1JF0LFi+IQSWAqirayj77AXwDU1uxN5z3ErJGSlVQ8WR6xJufB6pk5yW7wfkjjdeLIjWTMRFzYONckW5NHwNbrEMt1RGXDcQMy3EDFNIZZ2voyGRwoKmFrQ3tqApVY+WujTaEmkkYIgGTOIaExU0UC4lL1gUX0CX88sADBM+VV3Nr4QNBwyf8+M4+R4psQ/dd6H7IXGdHx9HNcvZjoAimrN9BdX45xgCimjOsQVV05k9CCiiOXvWaipHSjIg6iRJi+dJaCwLRO956y0pLs1aXU8++aQUemaNTSqfUY7nbDIIcjUDNolOJTCWRIZKpSekJlAqfWiuATiBohlImoCvM8zVl1BX6mueFqiMRddFpljAUCmHoXJebv2FDPrzYxjIZZAtF1GMmSjSdMlzJaTUMA1RTyv0lsTQBxKuAdMPiKP8C9VA9hWE9ZLo+ogzzFQI5Hj+ohHm3Apf84N9eZxMIVQUec+15hbVRqWaW/ZINMdzMqMw4YggUsU1PR+W60PzPBguENMMxHQDzXVpLGxswYKmZqSTdWg1Y2i34qKOpsyYKKomw3F9hiAT6wBAX/fhm+PjvzYTM9KWeYwoympTCMwWBBTRnC0rpcY5TxBQRHOeLLSaZu0hoIhm7a3JTIxIDILCsEv2H5GRztOn8cEHH+DMmTNSkHr37t3YunWrKGJCXmaZCy0VTaqEJJQS4Sn3geIWRHuGjMZjzqEeED0dcHQfJR0o+T7yvoORUg4j2Qz6M1kMZHMYzoxhOJ/FmFdCxisj6zvwEib8uAU9ZoL8UmTQUF0Uoic5nRo0Ek/iCQ0l34EtO4ckMvzBGuQ5hsPzfdSZ8SCEN9qvas0iUsmxe6IaBmG+wXpBLhJE6ibvmWcZE/5rSB4nCSuVapJiHid5qboGR/PkxnZMhuJ6PnSGzTounAKzSyHhtU2GibaYhdZ0Ixa3tWNxcxsarARShoW0ZiHG2FqP5NMNHssWKZaRwjz+KRCcFNGciT+0778uAAAgAElEQVQLqs+bRUARzZtFTh2nEJgSBBTRnBJYVaMKgesjoIjm9TGaD3sI4aBqFt6TaHCj0UznmTOSr0myuXz5ctx///3oWLECMeZrCmMKCVPIgybidDpTmEqWpeRehkOvxAxTLwyIGF9yfB9lMenxJbdyxC5ioJjDYCmLvswwekeHMZrPY8z1kAdzMwOlk0Y/LokpCR1zK6kq+j5ini43IXzEliSN5DLM/SSRpLJYjPmwjTAvtIpYBkprYEgkKY1VqmQ0l0jdrBDNINA3UGnDH76RD1IlT5Ok0QPibpRTGoTXBoZI42647MOmp5H4P5F8kix6gRospDHI/dR8F5pnw+QNGpKGibQZx4L6ZrTW1aOtrgFt9U1oSNShCQYadB2WbgQmRhLuS9JPGyaej6GPUNj2bLuoMVPnuOq3BhBQRLMGFkENQSEwjoAimupsUAjMEAKKaM4Q8DXebVRvk8MkUeq+cgUv/+pX6O7uRjwexwMPPIBtt92GeCJxlZeLhN+Se9Zq3qakY4YhsQyHJQ9jJCdDSkMHWBrw9BXy6C5kMZAbw0BmFN2ZYQwVcihoLmydJJTGPEDRMOAYZpCDGIaeMsyzkpNYCUcNXGYrobmhw2pwXBhOSpMfPXTAFcVzvM1qRY+PSWajkiifdipxHFQcr0f8OS6b6xWq00HIbjBe5lBWtyDqYvRKdYmTcKw81tXpTuuIwml4DLkFTJe5m0CCeahmHIlYHIv1JFbFG9HS1ITmdBpNdSk0xGKS32mSxFbKrlwdJjwblfQa/7ir4U02AopoTjaiqj2FwC0hoIjmLcGnDlYI3DwCimjePHZz+chIHYvyNoVsXr6MV199VZTNRYsW4d5778WGTZuQiMcDw5eo1AlVrpolmpTJwhxIEkxDR9nQkHMd5F0HI8UCrowO40xfNy6ODiFrl8SMp6T7cKlWmpqE3tqhm6zL0E/DlBzCX7uFJI/EjGogSWQkoAb8bdxuVcigr0kOJHMaP2vjvlRPJ0I06Qh7PaJZ1oG8xfaq7V+jEjDBmEmFLReIO6JlylY9zMpjqsBCNBl2GxoAMUdT08WdlvmdPJAlVBIlH6kikLQsLGhoxKpFi7C6vR2t8RTSNCDSqZRSDQ4Ia7ViW7Pn11z+o6DmNnEEFNGcOFZqT4XANCCgiOY0gKy6UAh8EgKKaKrz4tPOi0peIHcI8zHPnDqF119/HZcuXUJHRwd27tyJjZs2SRithN2SYIbhtzWJbCDTSZmQoqYhy7BYp4xzIwO4NDaM7swIhvI5IZgFz5PQV5r3CLELS4xIOCxLYbKEiKtJruKvkbkopTJ8Q8qg0E1VsAyQkXqSVaSNWiFzJfXwjYhIhkO+Cs5rhMZPhXoiuY1UR8t6oERXDW/8eTgXw2N4axjuy/mEO1fSWyvzCWtvXlu1hCG5NJ0iKRdSa8DwLRi+h7jrSW7nwmQSSxubsKy5Be31jWhL1qHRA5LMBQ3zgnnxg0ZUalMI1CwCimjW7NKogc1PBBTRnJ/rrmZdAwgoolkDi1CjQ4jyAAP2EeRv0o2WOZtvvvEGent7xYV2x44dWLdhA2KWFYaHjmtdFe5xy6ZBVXUYpZdf1+mEn4UmP5Xcx2jsUoaESqCOoq4hUyqhv5TDeRLMzAjOD/djoFhA3vfg0bxH8lNpmgMhNSTQmhnUfHQlhzFQ5uKuD8sJ4kalJElIIKtzHPkaVUoqnkI1KyQtcJKNnovxjkwiMPCJSGmgKF6tYE5EqYyO+SyBNFIdg1qVQVJkYJLEPMwgrDcaCKkozYXk7aoczurxEXfOleOr3k9KsjCsljOWCxIaSpoO1zDFEMhyPcTKDmKlEtK6jrZUCu0NJJxtWJlIY1GiDg3JOsQNE3AcMU9iaG2QUxsQ+Ggun3RuVBP8KN+1Rj92alhzAQFFNOfCKqo5zCEEFNGcQ4uppjK7EFBEc3at13SOVkIVI7fT0JHWKZeFdB06dAhvvfkm8vk8Vq1ahXt27cKKlSuFREhdxzCUNjr+pkMdg/oeAdENJ39t3iBfpk9rieaoLP1BB1VhlUHxEM9g2KuGku6hu1zC2UwWl4cG0JMdQU9uFEPFPNyYgXJIRlkShDUthRiGPxilLIiU5hhXd8Wch6Y+kfurvBeSsCpiyHFL3mZl8ULjocr+VcQ5cuu5Vg28JlQ1yt/8rPOhOpz1U/eL8kCryqRUlM1rGGpAfkOiGRHhqOHweTSugFSPbwEZHa+ZKXhqelB+heG0ngeTocNaWAKFz5nPaVhYnKhHR0MLVra0Y0VjK1osCynWLvUcmDoJrBR9oUMSTNolXcUqA9LOfiJfW1UuZTr/iszTvhTRnKcLr6ZdqwgoolmrK6PGNecRUERzzi/xpE3QDWttssGybePIoUPYt28fbNvGylWrsGv3brS1tcEyzXFKFeVu3nTOptC5SFu7KvRUeFpIaEgiyvAl9495jjrrNP7/7b35kxznmef3zTcz6+rq+8R9AwRAgKQA8BI1klaiRjMaSTvHxnq9G+sjYsPhv8g/2LHhsB1rR8zKI82uPKORhhJF8RBIgARI3GgARANo9IW+68rjdTxvZnZXgwAB9IGurPomo9jdVXk87+fJQve3nku6x0qKrAoxHVYxMjuBy5OTuD49g6nFefN8zQYqpm2qvRwVi8+7buB4olUTEP86gUZeKwzlizjUvwUHuvqwp7MHRVshKx8KaD+qD479H0Wz4yLW+IsRmnFUXVJ1OZdz1S7hgU9DgELzaShxHxJ4bgQoNJ8bal6IBFYSoNDkHfG0BHxJWXRdhL5vau28Wg0XLlzA73//e1QqFRw+fNg0COobGDCRUFNL58iQi2gkxuo2kQ+R0KxvVZOcK6lB1KG0Yg1gWQpaolySmqksPNA+bsxP4uLobYxMj2O26qHkhajqAIFrmwY9XlyHaYTrihTM1VnMo9aPgERQTVw60MhpoNfNYtDJYXexE8e378L+rn5kwwBKPlxQ8rDMuJUVnZKkNlbuiTjqKo2FVns3rt/KeKamJkCh2dTu5eLSR4BCM30+o8VNQoBCs0kc+RyWIYGiIAjgOI6Zrylis1wq4fz58yayKT8fO3YM3zhxAt3d3UZc2o6DMAiWGrk8q5mRJIgGXUS1g485g6TJ+j5gW/BcGzPQuFtZwPnJe7gwfg/j5QWUQ9/Mu5S0WOmwGipt5mVK3aCpwaTQfFb3bPj+EoX0pJbT1K+GcEONQqjRrS1sz7fjaM8WHB7YgsFiJ/K2pDxLmrLsW3ezxLNmkrrXp0k73vCF8QLNTYBCs7n9y9WljgCFZupcRoObhQCFZrN48vmsQ+oUdRBEgtN1Te3k/OwsTp8+bR4iQiWy+da3voXOjg7zuhFwccfQZ7XS9C+VESJxc5qlQru4rDEp4TQVgKGPihXgAQJceDCOs/e+xM3FOTzwfVQl4iWNZORU8ONiyriJTNzg5nFzK5/VZu6/fgTE/55WCKUhkxMPPg08ODUPfSqLLk9j0Cng5T0HcHTrVnRmsnAk3VbraJyKqd1cHmz66DZS62cvz0QChgCFJm8EEmgoAhSaDeUOGtNKBCg0W8nb67NW0yAnbvojZ/Q9DxMTEyaqeenSJeRyOZNCe+yll0wnWtmkQVDyB5hJo43HoDzJIhN5NI1f4ohm1N8HoQ5hSeqrkY0hfAtY0D7GKnO4MHEXn9+/g7uVRSwqiYY50KGCq20Epi7TM5dN5lWKwIySc5e3pxkL8iTb+fraCVhaUmElAq3gS7TaFn9HjX8KMouzFiDnAf3ZAo729OOl7buwpaMbRduFaxoMxc2adBD3lGLS7Nq9wjM8kQCF5hMRcQcSeJ4EKDSfJ21eiwTqCFBo8nZYKwFJjRVBOHb/Pv7w3nu4evUqtmzZgu9+97vYtWvXUp1m0oHWdLOVSOdT1G0+UmiK1rSBsu8hcEQ82pjWVVxcnMD5kRsYHhvFbBjAc2yElgOlbTiBghsq1JwAZdc3TYSSkSPLYzGWR5SYhN2vmwuyVmg8/qkIiA9cX0aZKNRsjaoNeCqaYxp1/Y1GqWRCjf5qiL3FLry4ex9eHNqJdmUjo0PzkPZUlumiLGHO+EOPp7KAO5HAKghQaK4CGg8hgY0jQKG5cWx5ZhL4WgIUmrxB1kIgmiRhmXRaaRY0OjqKj0+fxvDwsBGZ33zrLQwODsKx7aWoptxzUs8p9ZtP2kRoSjMgE9mKhZ98qenAiI6asjFZW8DZ0Rv44P5tTFYrqIUhQolkmtEdCg5sI0Zk5IlExKpOYESkPERsLp3XAvwoS3dJiD7JPr6+sQTMBwImBTZq5hNaGoFlIVjqJht9OCCis1gNUKj62NLWgVO7D5razT43iwKAvKTSLuXNMqq5sV7j2Zk6y3uABBqLAIVmY/mD1rQQAQrNFnL2Oi9V7h3P95HJZEyHWRGPkiI7cvs2fv3rX+Pu3bs4cuQIvvu975l6TSWjKGzb1C9JjedTCc24RrNeaEo0y7OAkmXhbmUaZ25cwpmRm7iXycCTVN2oa5FJh5XGP7IlwUkRKjKHU0SmEy7Pt5SM3EBFQtNEy+LX1xkZT7cKAn7U2QfSLdbWViw8gRAKnh37zLQk1lBegDYvxBaVxbGhbTi5ez92FbvQJq/5HpQtnyQworkKN/CQZyHAiOaz0OK+JLDhBCg0NxwxL0ACjyZAock7Yy0ERFwmKbDR3/razNiUTrTv/u53ZuzJoUOH8K1vfQu9vb1w4wZCIkylQVB9durD40uin+M5mhLRjKdW+MpC2QJuV6bxweXzuHD3FuZcF7O5AjxYcLRlUiUlTVLa/UjES8SKCEgTxYzTLeujmbJPIjTla7IfY19ruTvWfqx8MFB1QhPBzMiIE99CxpdmP9G9Ib6SWaieAiryIYEG2rVCsVTFABwc7hvCqT2HsKe7F27gI6NsKEmhfWjAyaOypOn7tfuvZc9AodmyrufCG5MAhWZj+oVWtQABCs0WcPJzXqKIz8WFBZw5cwYffvihSak9evQovvf22ygWi4BEPiWyqUxP0OhvfpPmGkce636WSCYqvqmr09kM5gMfnuvgVmUOv7lyDpemxrDgaNQkWmrZS2mwIhTl7Oa/OM0ykRfxtIuvzFKU10Vw1tvznNHxcg8RiHyyHIWWDwlM4ya9/CGFmY8Zpz3L9xIAlTEoeV8jU/awt3sA3z/yCnZ29aKgLeS9ElyRqbaKovCOY2qMI7G5fAOIIGVTKN6SqyJAobkqbDyIBDaKAIXmRpHleUngCQQoNHmLrDcB+eM9CEPMz82ZTrTnz50zKbUvvvgiXn3tNXT39EhZZ1Tb+YSwkRVYkEcgabq2hVkrxPD8DN69fgE3FmcwGXioZm0jEKQhzMoY6XqvjOdrZALJBwXmAwULsH2NrA90w8Xujn4c37kXL/T1YdDSyCKKxMsjCOLoughW82GHtB6KutVSaDayxxvYNgrNBnYOTWtFAhSareh1rrkhCFBoNoQbmsoIEZrykHtrcXERn336Kc6ePYv5+XkcP34cb731Fnr6+ky93NMITe0Bvq0w62h8dOc6Prx5BXerJVQyLipS7xmPTzFyk8qgqe6lZ12MEYqxYDTpz36IbDU0I1C2tHfhtRcO42RfP7ptB9r3kFEuLFNbbJvotwQ0Jbpp5Ca7Dj8rfu6fEKDQ5L1AAg1FgEKzodxBY1qJAIVmK3n7+azV/LEv0SCZgRkE5vHee++ZNFp5/s0338Q3Tp5AZ1fXE4WmNG7xA2ABwJXFSfzTxbO4MjuJSj4D37ahA226ydqSWpsMxnw+y+RVGoxA8hlD1J02zoD2fGS1Qh42VNXH3p5+vL3/EA71DsEJfWRNmq1l6oWj/O0o1VoEJz+zaDAHp8kcCs00eYu2tgABCs0WcDKX2JgEKDQb0y9ptkruqfp2K/L99NQUzpw9a6Kb0nH2xMmTePOtbyJfKMBSlomAylY/W1O+97VCBQrXZ6bwzrXzuDg3jgeuRi3jmGYw2VDB9aVlbAjtRCMwuLUmAanflE0aBxmxKXeh1nBkyE2o4YQWitrC8Y5ufPfIKxgqtKPTsuH6cYqsNAlSGloesdDk7dSa99KaV02huWaEPAEJrCcBCs31pMlzkcAzEKDQfAZY3HXVBERIlksl/OY3v8G5c+eMwHztjdfx4rFj6OzsNEIzqZkzDXziiGhNORipefho+ArO3L2O+1YNi1kFz1VQWpkavGwg+sCCr6IOs9xak0A0b7NOaNbdC6Z3sQayfoj+WogTuw/gtb0vYKtbQJsfmrEppmWtHUIreUhEc3l2a2sS5apXTYBCc9XoeCAJbAQBCs2NoMpzksBTEKDQfApI3GXNBGScidS+jY2O4oMPPsAXFy6grb2Ik6+ewokTJ5DP5U2NnDQNkk3uS9lmLIUPx+/j/SsXMOGXMWcHKDsagbKgYMENYB6S5iijLp5U87nmhfAEDUtA5qLKfZCkzhrtuNTgJzLb0RqFiocBlcWfHj+FY33b0BsoZE2+t7S0DRGI2JRmQhSaDevrhjeMQrPhXUQDW4sAhWZr+ZurbSACFJoN5IwmNsWMkVDKjDq5PzqKf/7tOxi+cQNdPd144403zPiTXDZnGgQpSyGUP/oBDJdL+Ptb1/DF3RGEWQel0EPoKpMWaUrpJAgVN21JGsE0MUYu7WsIJKNPos6xy02BJJU2aRAkN43jB8iVPJwa2o0/P3oCO1QWBQlhwjfRTN8MWIVJtWWdJm+5VRGg0FwVNh5EAhtFgEJzo8jyvCTwBAIUmrxFngsB6eQp3WglUmlZuHFjGO/89re4Pz6GtrY2vP322zh48CAcxzEptHJfVioVvH/3Nv7rxF2MVyumYYsfeFG3WjMfM6oFZRTzuXiw4S8i8zOjeHj0AUQiLpMIZ/LVDwO0ecD2wMWPj57AqYHt6ID0LA6gVYCapM5aMPW/FJoN7/bGNJBCszH9QqtalgCFZsu6ngvfbAIUmpvtgRa6vvzxJSIyDOEHPq4P38R7H/wBY/dHsWPbNrx28hT27TsAN5tBYFm4PTGOfxq+jI9q81iQmrkwjmImYygQ1WQmgmK9yjOjeYxRQxhJx5SGMlXHQs2Ooqd2LYQjMxiVghcGcJUF1xPbLFSNXglQ9C1TE1jOxNHXmg/bcczrErF1JMwmMTQH8CwZpRHCNUFcy6w9VFFNoRVo0yxJUoUDHSKrLWRl3Ev8XNJ0KRnFkfAQgZQ8txTNiyN9po61rquqvG6uVTfO4+HzCAdfAZ4dpSoLB+FhmIRAXhoyAWZ9cqyIPicKDJrmPH58clsa88iahLFa7g6biENhLSnRshlznsGpVlyjGS8vOt74cqXoDKCR8TU6qgFe7BzAvzx2CrvzHXAkvRs+fFOjacFl6mwL/eO0zkul0FxnoDwdCayNAIXm2vjxaBJYNQEKzVWj44GrJGDqLy0LlVqAi5cv4o8fvY+ZySm8sGsvXj31Krbt2YsFR+HjkZt459YVDKOKqi1qIRqZIl+TbSOimXL2qi3X0iiWQ1heiNmiwpyrUVAOihURVxqeY6GsAuQ10Dbvw4HCbJsyAuWobkdGObiuFlEJPWxxCsgVCrg+P42aH6BQjTrtVtoclBwZsxGivSZiT6HiqiUBl/MiMb2QATxodHgWeksaJddBxY267Jp5kTJMVASdioSdCMGkZlGeS8SkvCbiUDbZJ4kIi1hM9pd9zXlMQ5yo2ZI0XarYQCkDdFaBTADMZYHZXPRa/2KkCWdyQMWJXpfnxTa5XkkF5kOGnFZG5Mn1JHLoOYCIT7mOEcehhjJzLJdte5bb7FERyPp7xJw51AjDAA6ArgD41698C6/3bkObfFgg43jsANqNPihgRPNZ6HPf5X+YomyLWrWKqakpVGseOnt60dnZBduO34DERQIk8NwIUGg+N9S8EAmsJEChyTticwhY8EOgWqvi4qXPcfrDj1CamcO+ffvw8htvQA8N4He3ruCPd29i2jT/SZIiN95aIzRViDws7Pbz6PVsVHM2FlxtRJGIqAeleYzbHioFBdsPsAMFuJbCLSyiM1vAD/sOoC2bxzvj1zBbWsD39xxDsa0N/9/lTzE5v4CCp4zQLBdslJWHfieDLWEGlrZRydioKA2r5kEt1rAY1DCVl+iohXxNo69iYdF1UIvHuSxFL61IZMpDBJUIRxFLSY2iSSeVKKoISBGayTiQWFBKRDWJgorI9GLkch55zZwHQHc5Ep8iMmfykaAckEGnFjCdi0Sx6fBqugFH5ylLkx1LIwMb+dCC44XwdADfBhwVpajKv0VrEZlPc2eY9QUhPAQmBTtbreHP97+EH+05hm4PUEGIUPmR0IxTcJ/mvNyHBFYQYESTNwQJNBQBCs2GcgeNaSUCFJqt5O1GWqsFmXDo+zVU/TLOnzuHD99/H3OLi9hx9DCGTn0Dpyfv4trMBDzXRRhHuZ7XCiS1d0uuDT/YehjHuwbg2zZqEhmMDbg6dhd/HB3GXb2IYrEN39pxBK5WeGfkcyPK/nLncRSyefz9jc8wtziPvzl4El2Fdvw/5z7AaHkRbqBQKVcQtDlwsza+ufsQXu/ZiQIUyhLthYZXrWFqfAIXxm7jvJ7BZAGQ+sKuWjTaJdkkYhdn4pqnlhrhxNFOE5mLd05EaRKtM11aY1Fpoppxym0iSJPIpungGovXjmokPOczwGImSqXtrkQXmJPIq6TXxhFSOadEXUVsejKfMtQoBBa6kIFybJT8KoKkUVQYwLJtIzg3IiVa7JN1h0EAT4Xm+m61ipOdW/HvT3wbA75lxHmgfISOsGAzoOf1fmu661BoNp1LuaB0E6DQTLf/aH2KCVBopth5KTZdqvRCUS+WhWpQRqVcxrlPP8VHp09j1vfR8eIh3M8rTFghvIxrRM7z3CzPw+58J364/yUM5dvx2b2bmAjK6G3rxJ6OPvS0d+L8+G38dvg87FwGr289YFJn37t7yQjOv9r9CvKZDP7rl+exWC7hb3a/gv5iB/738+/jtl8RxWgimr4r4ibEn+8/hte7tmPs/jjuLswh296G7T396MkX8MXYHfzy/iXcsEuoIkTRV8gEFjKSmopI2Elaq4hDN073TOop5UmJOEqarIg3+VqoRV9F/MUNVlGWPFI5PowinaaG0orOW3ajdFj5WURlwYterzlAWSKSdTWasp/8nOwj3xuxKcLZVagiQFto41jfDrR3dODKnVuYWZiDncmgEngIbbUsMuMI6jOUaT7dLRJqVOBBuTayXoD9qoD/6Vt/hq2+g6ypkRU7hCWF5tMB5V5fIUChyZuCBBqKAIVmQ7mDxrQSAQrNVvJ246xVhGagHCx6FWRcZWrjZicm8dknZ/HHc+fwIOdA79yCxc4C5rK2aX7zvDaTdur5pkHMt194CRkRjNfO4nZtDsVAYZcu4CevfBNhxsXfnX0X47PTJp3UtWyMFUIjQn+64xgKuRx+PvypEZr/Zu8J9LZ34n/57F3cVjUEoYVKtQo3n0Ex1PjpnmN4qTiI06O3cGZiBKW5eRzp2YofHDmOigX8/PIZXCk/MJHLohcJv7ZaJOoqLjCbjYRm3ovEoghHqaeUiGV7NYpUirCU/XvKUbMeiUaK0JRU4JIb1XGacTFxZFPOJ9eZz0b1mOZctUhsyuZLlDOO8tY3Hsr50Tkl/dY0CvIA7Qfw8i5KrkaXyuJHh06gq70D/3jhDO6MjcJuy2Mx8IxoDm1rQzsJS51vKajCytjIaWBHTeF//s5fmC60bZaSdkAIVYiMZtfZ5/Wea7rrUGg2nUu5oHQToNBMt/9ofYoJUGim2HkpNj2EhYpty0AJyP9dreF4GnNjUzj90Wm8d+kCpvMuatv7MDNQhOc+3wYaju9jZ6Ed/+LQy8hmMvjltTO4vjCJNt/CftWOH77yFgIX+NX5j1ELA7yx67DpRPvu7UtmUMZPd76EfCaLn9/8FAulEv71vhPoKBbxv178EFeCeWitTHMcSR3ud7P46c4X8WLnIH42egm/n/4SmWqAA6oDPzn0DfTk2vDu5fO4OT2B7X2DOLF9L7yeIrphw1tcxMWp+zgz+SX6Bwfx0sAuTI3cw6cj1zFmVZFRNo51bsGxfS/gXnUWC7OzeK17FyrVChaLWXTlCujSFm5MjePe9CQGhrags60DOVimkcn1u1/ii7HbGHd9dIUOThS3YPfOXSh2dZp9Fmdn8fnwddy4fwcdnV04sHsPhrr7MFstQ7UX0eZm0FauYeLeKM6N3sJMVuONF17Cn3RuQRnANb+KMgJ8/uVVDN8bwYLMSY27xMrtLQK2vmvuWm/5pLmP54Sm26+rQ2yv2fhvjr+Jb/QMoeBpaEcGnQRwpf9tXSfetV6bx7cQAQrNFnI2l5oGAhSaafASbWxKAhSaTenWhl+U1FxWlG1SKhUCZIzQjGZhTI9P4R9/91t8dPsG5rd0YWFnL/yc+1zX5FoaO9s68L1dR9AV2Pjg4jl8OTeJoY4evHHoGPYMbsMf717F7y9/bjpJ/uDwSdiWhV9e/QRh1cNPd7+MXDYSmvOlEv7VwRMothXxv136EFf9eWiZ0RgLzV4ngx/vOIoTXVvx+3vX8fH0XSzOL2BPvhvfP/INM1v0Hy5+gpHaPA7u3YujPdswfO0Kti4AJw4cgd9VwM+uf4ya7+NHB09Azy7il1+cxrA3g75iJ76/8wj2De3CH+9dRRD4+MHWQ1C5HD6cGcHc5BSOF4ewc2gLHiDE3eoMJmceoNPOYmf3IOYX5vH+1fO4tjCBY9v24M93H0M5DHBu+CryWuHgjl1GGP6XM+/L3BZ856VT2N7Zi1uVWVyZH0NQquJYcQA72ntwZvQmPrhzFbt7BvFX246j4mr8w53rmC4v4t7cFKYqC/AdBUs+VIhrRROhaUayrMOW1KbWnBA1FQnNrVWFvzp8Em8M7kIxkBTh0Dwci0JzHZC35ikoNFvT71x1wxKg0GxY19CwZidAodnsHm7M9TbqGQkAACAASURBVEnqrB8LTcsK4MhYC09apAIykvHDyxfxs4/eM3Wa/o5+hJm4iPA5LccKPOzMteHHB76Bw12DmKlVMKNraLdz6HGzuDN+H+8PX8C1uUl09fTiB0dOmo6pv7z8CULPw1/u/YYRmn9341PMl0v464Mn0N5WxH+88CFu1OZhhcoIUy/00WXb+OGOw3izczuu3fwSN+amoAsZ7NqyzUQwL0/exT/du4QvgwW4ykFvBegvB9gxVsObR1/GwMsH8fejl3D9xjB+tP8V7Gnvxa+Hz+Pj6dvY3t2PP9t2FLay8dsbn6Onpwc/2nYEE5VF/O2NTzAxPoHXM4P4/qk3MOWE+Odrn+Hm/XvocfM4ufcwtvb149zwFdypzeEbew5hh9uOs7ev4vz1q+i1snhhaCcOvnwMv/vyAsYnJ/DdoycwkO3A6S8v4czYTSgvxKud2/HtQ8dxpTSFX1z+GH1uAf/DnldRzjn4T1+cxsT8rEn/9TLKNFySul0zr1RqReNmResmNOMmRVURmo429bFbagp/ffgU3hjYgWIgI2NkjmYI21TAciOBVRCg0FwFNB5CAhtHgEJz49jyzCTwtQQoNHmDbA4ByY+0oS0NbQWQHrQiKoIgRFUDn07dx9+dP41R7aFWyK3oqrrR9krwzNUB9hTa8b29L6IDLt69/BlGFh5gqL0br+44gENDO3FjZhzvXD0PK5vDtw8eNw1yfnXtU2gvwF/sfskIzV/c+BRzlUhodhSK+L/Of4hb1XkoKWDUImiArkwGP9xzFN8b2otaxceMDlB1YeZtjk5M4LM7wzhfmcCME6LdzeKFtl7gwTxerOZweMtOFI/swi+nruHq8HW81rEdp3YfwvmF+/jd3cvY3TOEH/QfwOj4ON69cwnd/X34yc7juD5xD//37bOo+R5erXXixyffwmQ2xM8vfISxygK67CxObjuAw9t24dKNaxitzOHkgaPoqIT45M4wJhbm0FYL0W9l8co338Q7o1cwcncEbx85gW67gH+4/DHOLdxHDjZO5gbwgyOncEsv4GdXThuh+R92v4qa6+L//OKPGJ2eQNVV8LO26UwrojiZ62m6xEpX3XXSfFKbmpGxOnYkNG2JaHo2/t2JP8HLxX4UagG0IxcLopmt3EhgNQQoNFdDjceQwIYRoNDcMLQ8MQl8PQEKTd4hm0JACu9kiKLoTScwgtMITekIaimcnR3Dz659jNulBVhOLhrSKJtEuuLOqqIDpCGN0WxxPd96SAPTDMj3sKNQxLcPvYSc6+JXl8+YZkC2F6CnpPHTl9/Cvv6t+M3VcxirLOLNA8egAo3fXjoD7Yd4+8DLyOSy+Idrn2KhUsK/PHQS3YUi/tP593GzOg9f1m9s1qbW8u09R/Dqlj24MDGKK/MPsKB9VMolVKbnUKlUULWBgYFBHB3cgZ3ZNkxlLAwGFgZUFqqrDf84egVnr3yBPU4HXtt3BGjP48LECLZ09mGryuPstYu4tDCBrdu24S/2vIRb4/fws5tnMQ8fRyo5/LcnvoNR28N//vwDTPoldNtZvLb9IA4P7sDVG8MYq83j9YMvYmemA/fKC5gPA9hKo2ApzNeq+Oz+TVRnF/Ctg8dRcLP4L9fPGnFsByHeyA7hR0dO4YZewH++fBq9mQL+x52n4Dsu/vbiJxidfQAvZ6Nsa1RlfqhENOPI40akzjqBhcAGanYAN/CxCxn8h2/+EHt0Dm4tNE2CtBVCsUBzU/5paIqLUmg2hRu5iOYhQKHZPL7kSlJGgEIzZQ5rFnNFGcp8DBvwM1KaqeHKuA4fCGyFC4vj+D+ufYjrpRnYVhukeZBoM9Ml1V/ufCpdUcuZSHBKp1N5fa1b1HnVx9a2Iv7kwEvotDP44IuzuFF6YMZ9tFk2/ualt3C8bRD/fO0chsvTOHnwGLKhhbPnRGgGePnIcThteXx46VMslEv44eGT6G1rx99+9gdcCWYxndEmStvhWRisKPzpvuM4OLgDv759FWcn7qDi16CkRjAI4QYaHXYWrx86jmNbd+LKlSv41Z1z6IGLN3a/gGN7D+Gj25fx0bUvYNkKL27dgzd3HEK2FkJnXFyevocP717DZGUBB3fuxrd2H8PEnRH89vNPMN6uTFTyv3/x25iyffy/59/HdK2EXjuHV7cfwKHBHbh88zru1eZxbP9h9FoZnL1+yYx2mc9oWDnXRHCLnoVduS68eeg4sm4Gv7zyMc57U2YW5evuAH5y+BRuBwv4u6tnTIOgf7/3VdhuFj879zFuT96H7ixgJqzBy4rIiz5WEF8mNZVr9WlyvCUh5MCCdi1J3oZbLuGVjj78d69+D701Cy4caNtCaEe1w5ZehxtqvYznedJDgEIzPb6ipS1BgEKzJdzMRTYiAQrNRvRKC9gkf7/78kc94MUzGjO+NkJTK4URlPAfz/8Wn8+Mw8q0w7csM0vTCE1Jf/Sj+r2qjPFwAZkbmQ0iYbLWTc6b833sKXSalNght4CLV6/gVmkaQT6D/u5evL5tP/KzVfzj8Ge4m/Fx6vDLZrbluc/PIPR8vHjkONy2PD6+cg7ziwv406OvoTNXwC/O/QHXa7NYyEajQUSg9fsu/mT3Eewb3IHf37mO8+MjKNdqRm0pWCYq2I4MTu4/gqPb92DkxjAuTn6JwWInjmzdhcGuPnx4+xLev/656aS6s9iDH+x/Gfu7BvCgVsJ7Ny7g/NQd09H16J79eG3HEYzduY0PPv8UY0WNvkwb/u2RtzCjNH7xxR8w61XQo6LU2QNbthuheXVq1Fzrlf5dmFmcx/nbw5jwS8h1tiPjOJgbuY8eZPDa0Zeh8hn8/PJpfOFPG3+dyAzgLw6fwt1gAT+/dgYqCPFv9r+KvvZufPDlDYxMT2BW+RhbnEXVtRAqEYGRL5PHWn26dLxWCEL5YCJE3tawZ2bxgwMv4sfS3bdqmVmo2lbQJrJKoblu3FvtRBSareZxrrfBCVBoNriDaF7zEqDQbF7fNvTKRBCGDkKTwhilvmYCDVuEpmWZesRfDJ/B+3dvYNZyUFUydzMSlxK5FFEp6ZVyrIhNEZoyP3I9sh2jawTYnivitZ0Hsa+9F361hln4qGVsOK4DzJbw4MYIzs3fx0JfHsf2HzF2Xb5yAToIcejAC7BzWZwfvoRSpYw3Dhw3kbw/XDmHu9U5LJpON0A+tNFrZ3Fsyx5s7RnEudHbGJ66j4oXjfmwbQV4EtUEdvUP4cj2PejO5uF7FTiBhiupx8rG5w/u4Oyda0aM9+oM/sXuoyayeXduCr+//rkRyZ5rYffQVry8ZT+mxsfw+Y2rGHU9dGXy+Mm+E5ixQrx76zzmqmV0KBcvDuwy1/xy7C4u3fsS3XYOx7u3YcvQFtMZVrrPhrZCtVrGtYuXoWo+jhyQjrYZvPPlBVz2po1QPpbtw3f2vIh7uoR3Ri6hvLiIP+nejQNb96CacTET1HBj6h6u3buNEoJIaNaJzPVIh07eCxKnND2nQg9FZaG9UsXfvPImXu3fji7PghOPnZHAp7KE5jp8ctHQb0QatyEEKDQ3BCtPSgKrJUChuVpyPI4E1kiAQnONAHn4qgiYP9+1Y8o0Je1VNolU2qICoDFva1xcnMCvrpzHlYU5lFy1JEhFUOY8wNHRsZ4d1WmuZ5ql1OjlXRc7ch0YsvLIaRtBRmEWHqpWiNL0LCoP5rCYAap5BwPdvbBDjenJKdiw0NHVBe0qTM3OwAsC9Bc7zUzL+7MPzPGeND+Ku6tmodCdL6KzrR1js7OYq1bgW9oITUtJAapEekMUbBfdbe1m9mVRNJDno1KtmgzkcV3FpDQZCoEBncF3dx7BnoGtuDA+gk9GrmPcLwFZB3k3g6FCJ2oLJUwuzpkU3jbbxb5sNxYdjTvlGVRC36QBS6RTrrVQrWCiPA/4gWkS1NXeibZ8AUopWMrCwtwcpmdnEIYa3d3dsJXC6MIMRq2K6cS7HQXsKvZgMqyahkC+52FbxcFAoQtOW5uJaEtzocmFWXh2lCJtxpvEUc1V3WCPOUhSsD1lQQUBin6AvYU2/OXx17Gv0I72wIITWtDaMk2aBD2F5nrSb6FzUWi2kLO51DQQoNBMg5doY1MSoNBsSrc2/KJMQNNyTCRSNJPp9CpC09fQYYiyozEZVPDuzav4cOwexsMqFlUAOA4crZENLLO/HGvOEdf1rcfCxbaSG6Jqa7T5FooVjayvAcdGyQrgZWyEOjT1k7ZtG3tdy4YVmlCZEVfR+iQNVKSKNq+JAA3DEEqO0ZHQlK+ySbKoY9vwfZksKmm1MmYjXpdlmeNVfA4RtFlfxm9YJlXWdyxUbI1AaxQDhRfaB/CdPUfN/r8fuYxrcxNY0J7hJPbllWOiwSJ4K66ki1poq8GMFim72oh3J4z84WoLATQ8FUWPpa5U0mElwmoa9siaoFGztLHFcmzkvcjWBTfya3vNQltoY94OMJ+XZyx0lEPkfSUa2tglHxTINQIRmvH9YPZc54CiiFj5LKNgWeio1PDdQ0fx5rb96Ldt5OIGRKJ0JapurffF1+Pm5DnSQYBCMx1+opUtQ4BCs2VczYU2GgEKzUbzSGvYI/ohUI4RUyI2TKdX+RqK0NSmK2hJ+7j4YAK/uTWMa7OTWMxZKEO6nSojdOQhm4gfEXTrtYltFVebTq9yjYIfpeuKAhIxlERQRbRIBDHpgmsiqkkQTNZlxGakmox4ijvm1u8n5zAs4v3kfErHAlXWFcfUkvTR5NikSY2INNMkybYx2NmNve39ONjWh212G27dG8EHEzcxHpZR0yF8GaeitRG0ktIq15T1CDqpeRWG8rNhmTTiia8v1xChKdcTESo8jNiU8SNxXyfDxZL61uj1JCVa0pwd+VkaN8XjUPMBkPEigW3WGPXoiXjFWz3L9fStfDBQqIXYly/ir0+9id25duQRmg8whL1lnCKfXKyzyl2vRfA8jU+AQrPxfUQLW4oAhWZLuZuLbSQCFJqN5I3WsSURmsmK65v4SNTPzDBUChNeDb+7fRMf3rqKB26AOcs30S9JcZRUWzkuESjxxJB1hZg0o4lLKo0oNJNZYnFrhPJDV4wzP5eeNa/HAio5X72IEqG1QmgmCZvxuZPzJ91YE2EqP5tIronQ2djZM4D9XUPoCG3UJmdxZ2oMt8IFlFSIUGvzMP85SmKsUYqqpKeKeUlYORbHiUhOrpksMrFf2It4TISmiEwTmTQNjCKbomhu3NAnjKKWySia6EOFJSzGjkf5z2i9RzBerZPlfG6o0VkN8d09h/D2wWMohj7M6Mw4tq5Ckb/rWRm6Wmt5XGoJUGim1nU0vDkJUGg2p1+5qhQQoNBMgZOa0MQkddYE8kTkxFEtI7p0aASkjMaoKIVr5UX885XP8dn4bVSKGcz5FeRs10TWElFnBN86aQOTxiupuUGUvmqifCKgzNgTM5HFRGGTCGAiEhMRmujKJCBmsmPrbHucoBIRKNJMNPbS7nUqNol+RteJ0juTqGouAIpwkLcck7bqBz5KoY+SRBAty8zrFKPFVkm1lbRe2UxUOBZyJjIbC06zXywMzagRWXecTps06jFfY1GcpPmKPXLskkCN5dsSE+Po6HUZaWPmpyapssl81Ifu92Td6/E2EB8WagGO92zFnx04ikPFLth+zTg1UGKPzPAUXut0M62H0TxH+ghQaKbPZ7S4qQlQaDa1e7m4RiZAodnI3mle2yKx5ERRrVhMhSqq8zMRS0nN9CVyaGPWBj59MI5fXf4Ud7wFVKX2LxZ9GyU0M34kOKSj7aIbpcvWz/BcilrGeqQ+6ph4TWxMIpdm/1iEiUBNUkSXuqtKdNakE2tT85hEBevrFJOMTtGMjpwkEXRxKqt0oZUosKSoSmMfEYpSz2nmjpooXRRRTFJg5dqS1ipfoyhx9JCfZb3JfonATtJ2E0G9QovFa5Vjk+elxlNEZSI8k9pOsUNsq9kavq1XdJiV1OGEVcJxPYWmrG9Htog/PfQKXu3sR5cvNvqAHcB3QiPAba2M71fGW5v3vciVbQABCs0NgMpTksDqCVBorp4djySBNRGg0FwTPh68BgJJLMsIzVigyHxDE1WS+ZGhhVBHXULvhzW8P3Idf7h1CbOORiUIYNkOvDCEYzvQSaFfncqLBJGcTzq4RvHCJFL6JLOdIBJmIrikVtPUMhqBF9dkxidIhJH8GC9jSZ8sCc04lbQ+2lcf5JTrJOeJonzRKRIRuiS45JtY2EZCKK79lONFMIahGTciAq6sQli2MgJTBKhEh+WIpHlSIgYTYSlC00Qt46iiCMGk/lOuY1KbYx8lx5pIbsIhEdV10Uk5t2xJenHCzzxn6kH1V+pBHy6LfGxkN0krXhF4FNEa1VkaUWyis1EKthfK/WKjaCn8aNchvLllL4ZsF64fAIEo8eW62Ig7heaT3iN8/WsIUGjy9iCBhiJAodlQ7qAxrUSAQrOVvJ3CtcYCp+bYuKfL+PXlc/jD8CUEHZ0oKwslz4NSDhzLha3dWOaIwhCBKREqETNh9LA07EBqO589LfKh7NeGB5lEWJ99pY21tPoGSolgTWpTl+pIYwEu6cHKpF1Hqa/S8igMAjOuxKQPK4U3DhzCT7q3YJuTQ8aV+wUIfd90AuZGAutGgEJz3VDyRCSwHgQoNNeDIs9BAqsgQKG5Cmg85PkRkJEhElkUUakc3KrO4YObl/DZndt4EHiw2gqoBJJvacPVbtQxNOr3Goe0IsEpUc0opslGL8/PeWu/0lI9aN1Ey3qhWZ9WK51uba1RUxZqTlT/6fghMpUQXaGDo9t343v7j2GPo5CXhlMm4BmNmKHQXLuveIY6AhSavB1IoKEIUGg2lDtoTCsRoNBsJW+nb60SkbJM6mOIqrIQ2FlMWT5+ff4TfDpyC6W8jbKj4EPB1nad0JTUU6l1FEERGu1pWSECy4Kv0h7nS58fV2vxk4TmUkdaLWNVotEkJRcoZwIE2kfOCzEUujjVvR3f23cUWzJtKEhdaBiYmaYiNM1DreN8nNUulsc1DwEKzebxJVfSFAQoNJvCjVxEGglQaKbRa61jc2hmP0rao22+1sIANdfFhFfB6TvD+OjWNYzWFhHmswjgrOg8K0JTIlwmpdLUGUZdVz2bQjNNd1BSH7pkczzW5eGxMiqU9FcLni1p0iEyCDGgXJzo34ZvbzuI3ZkiMn48zFQi3GaAazzIJO7CmyYutLWBCVBoNrBzaForEqDQbEWvc80NQYBCsyHcQCMeQ0AaA/lBaBq72DKDwg9hZTNY0AHmbOCfhs/j7Mh1TIUeKq5ropVRCaYyqZNR3d5yoxtTvcngVarut/rOu4nh0pk3EYnJ+BhP2QigkQs02v0QfZaN40Pb8daeQxh0s8jDgpLmPyqOYCZRTHMCbiSwjgQoNNcRJk9FAmsnQKG5doY8AwmsigCF5qqw8aDnRECEZghlmrtYMvNRQpJmTEiAsmPhrl/C+ftf4sLYHYxUSpgPPdSgEbo2fNOZNIpYRWJTUiuj6Ca3dBMI/QAqbvCTRCbLjjbNf7aFLo5kOvFy3za8MDCE3nweGVeSqCWdNoALR+6odAOg9Y1NgEKzsf1D61qOAIVmy7mcC24UAhSajeIJ2vEoAkZoWgpWaJkRHqafj/kSohZ68F0HZQXcXpjGubF7uDJ+F2OLc6i4Fsq2pFHGx4u0MOM7onRabukgkMzsFGuThGczNiYUURkasWlLx1hTb+mj03Zwom87vrPlAHbm2pHTChY0AidE2ZYaXY027ZhxL9xIYMMIUGhuGFqemARWQ4BCczXUeAwJrAMBCs11gMhTbBgBbSkjNEVgLs1GNEozgKnflNo6W6EKCxO+h8sTI7g4OoJb89OY0p5pFOSZFMkoghXVa1JobpjD1vnEpsNs/bzQeL4oJJ06+sQBtmUhZzvYlcngeP8gjg7tws5CN7KBhjIdiS3InNDAlHAqZMLQzAvlRgIbRoBCc8PQ8sQksBoCFJqrocZjSGAdCFBorgNEnmLDCCRCU3RB1BQmSn3V0o126aqmryxqto2F0MfI4iw+H72NS5OjuO+VUJJUWxX1nzXDTyQk9pgtEi9R/V+016MmUiYJucuvbhiAFJ74Ybr1scP676P9Ho4sCtvlTfaRTsHJ6FMTkRZnB5ICK44N0ZbLY+/WbXizow/H2ruQc7NmZqZxnXxAYSnzMG7XgGPuBCrNFN5a6TGZQjM9vqKlLUGAQrMl3MxFNiIBCs1G9AptSgiI7DBRy3iTGssleRJILq3UbEqMUsRmNLqkpoCx8jyuTd7Hpal7uDX/ANNBBRUl0THpXmvDgo1QSXdSoylNsyGJdkZdaqNSUImCJWM5TUOaOt0ZadXINmZhrrxfhV0Y+0w+FDCprvHDRKVjlvJRgXwAIMI+ec540fg4+kBB/FO2ldlPfCPRyKynkQtDdDlZDBTbsbN/EHuHtuJQpoCe0EIgxyuFANIyyIItQlM+ZDChUS29gOo+QOB7jQQ2gACF5gZA5SlJYPUEKDRXz45HksCaCFBorgkfD24QAqItQmn2I5FLC6iGARZDD/eqi7g8M4rLU3dwZ/4BFj0RmzloW5lmQTXtm1EYju2YSJmkVNpS/5cIzVgUGaEUf18/bsNE2ziXc8VdICIziR4n3IzATNKfY/EZWCIgTcemOMIoAjM0KdHy1WC1FHzbgWXbsGoe3FoNPcrFvt4+7Ovux77uQfS3FZC3bbRpIJOEPh+SkqzIbJA3aquYQaHZKp7mOlNCgEIzJY6imc1HgEKz+XzaiisSoan9KE1SZIvEsjyEpjPttK7hzuIDDE/ew83pBxhfLGO+WoWnNDxXIZCGQVFv2ihamojKWAAZgWSel9TbKOIpz0m0zNT+sYHpiltOmi4Jqyjmu7w9/L3WMoJmOYlVW6HITAPbsrQRnHKeXGAhF1ooWMpEMPf1DmL/4BC2FtrRackHBB6ySobfSFfhVrz7ueaGI0Ch2XAuoUGtTYBCs7X9z9VvIgEKzU2Ez0uvHwERGBKiXIo7RiV6HgJUrBC+o7AQ1HCnOofh2UncuHcHY3OzmPVrpoYT+Tx8Ew2VhxWPQzGJu0vC0qRfSprnUnTTMl1MAxPi5JaIdCcE5CGb6M2kc6wEG+tJWTr6UCDe03QSDrUPy4QyNTzfgxtqbLfy2JHrwI7BIewd2IaBQhEdGReZ0IcbhlA6NB2FJfopkU9uJLDpBCg0N90FNIAE6glQaPJ+IIFNIkChuUngedl1JRC157GBQHJo68egSBqshrYl+mhh0fIwE9YwWZrD+NwCbkyP49aDKUzVaqg6tulQK48VgqgufTYRU/JV9pIoHFsCLbtSRLikHjtxLa1JhjU1m8uPRHxGEWILKjQVs1DSDTYMovRlwDT52d7di6Md/djd1o2eYjsKGReu1sgqBRX45phIqpp2UYBy1vW+4slIYFUEKDRXhY0HkcBGEaDQ3CiyPC8JPIEAhSZvkWYgIFHIQNnRuAvT2CfWHvI1DnRGAsdHoALUIHWcwGygMVGt4NLEPVy5dxf3ZmdQkfrMrIOaDfgigJQyUTbf86FsG47jwA8DBEEAkTWJtLEsC/KQ91QrbxL1lSijmXYqTFTUNdbXIfxQkppFDyoEfgDHUii4Obh+CKtcQb7mY6ijCwe27sCO/i3oyxfRb7soSmqsJVIyEpZmUolJrY2+Ru2E5VnmMbfyvdcwa6fQbBhX0BASiD4gbvXfzLwPSGCTCFBobhJ4XnZdCUi00rPsSMSI2FxRZ1kXcQt9ybGFjE2Rh2/ZqFgKs4GH+6UF3Jl5gFuT4/hydgqTfhmeKdBU8GRmpx1F5aSrqtQWKseGMrMatRGXya8xEZtmvEZLbhLljR5G9ccjaer0vpkeIy/Y0klWYpoVD21Q2NnZiyOD27Grsw9DhXZ0uVm4pj5WQ5lPDiKRmYydWSJsutZG9ZnKpONyI4FNJkChuckO4OVJYCUBCk3eESSwSQQoNDcJPC+7rgSk82siNJcqNes6xUafaAJKRqKEcQFhPBolVAo1qQl0FGpaYzEMTR3nhfu3MTo1gZnFBVS0b+o8A1chdG1Tm1n1PDOEw1Fuy0cxl52pEVgBAunkK2NFxAdBaGo2TaQ5FPEpY2QsZLSFzmwOW/oGsHtgC/Z2D2LILaAACzmtTZQTvg+4FrQTJchGTWUj2fpwerN8uGBqNbmRwGYToNDcbA/w+iSwggCFJm8IEtgkAhSamwSel11XAtEkxiiimfSXMZoj7jWTtJwxzXxioWnVj8KQ1FuECJxo7ImnLZR0iJnyIibmZzEyPY67sw8wUZ7DbK1kZnXK4SWt4NlR8mySOpt8XdcFpuZkUd2qtgKoIIQdaGR9jaxWyGmFDieL7mIHets7sb2jBzs7e9BZaEPeycDRgCupyNLcJ55nKpmwJlJs2vxGHyGYiGmcDy1PRS9JA6eoMRA3Eth0AhSam+4CGkAC9QQoNHk/kMAmEaDQ3CTwvOz6EhDFEUY1mks1mSJSHhqgKCJSUl8l+iXCxkTYRHgGHuAowJG2NBq+F8DSNpTrmG60CwgwhxB3Fqcw8uA+JhbmMTU/h/teDXMyTsXUbIYIwsAITqnlFGOiqNuTpzgmZq8vlKc/28NVpU+2ODr30n7xCSx5IvRhhR5yykZnJo/eXBEDuSL68x3Y1tWLrR29aLdddIRARjKZTVashDyjEkvTfRZBnH4bpcNGKbGiKus+OfhKmmwg4dOnXzT3JIGNIkChuVFkeV4SWBUBCs1VYeNBJLB2AhSaa2fIMzQAgaS96VLoUkRJXM+3FA2TKGTUmEbq/qJGMtHXuJiwTjmZQkyEoaSCyggTQCsHnjS1QYhK6GG2tICRxQWMVcqYKy1iZmEec5VFlPwaqjpEDYHZV67pQyGI50YasaSUSCkjape6sAJwZTRIPA9EZGoUoY2jeKbkMYrlOYmoNugTmRiteXmCpextrmBqGBNlf5+WmQAAEINJREFUWD/hUl7zFVBxIlEe1TlGe0fzQqPryfci/+R8UlfpSLdYE7EE8spGJrSQtV3kXRddjo3+XA497R3o6+pCl9RbZttRsB0TsRQ9GQYiMgO4S2JRGvrIJwDRegyTWFeayPMKJZwkRz9835kBng1wM9KElidAodnytwABNBYBCs3G8getaSECFJot5Gwudd0JVJWDCiwsBjXM1yqY96uYqixgbG4a05VFPCgvYKFaQSWwUAsteKHE6kJITalWCr7SRnAanbxUQ5q0uxFxp6O5kqZ5kSi+aCSIHchUT3mYl8wmojjWpbBkf60Rag9a0klNaWQkO01qr4hJc5x069WomoY7Um+q4EptpWi2ULrHSj1lFFWUdFhYnhGZWTjIQ6EAG0MdPRhq60Rfeze6Cnn0uS76HAdZxzHnDJNU5SQaGXshEvrr7hKekAQ2nwCF5ub7gBaQQB0BCk3eDiSwSQQoNDcJPC/bFAQCmQCpVTS+Q2o7LaCKEGXtoxT4WKxVsOhVMLNQxmKthrlSCeVKGdX4NRn34ekAfhCgGgYoOSFqSjrYRiIziUeKolwqKZXrmB/i2GQcrEy6uYqQlOigedoKjMA0Qd1Y0Dq2xCRF2EadcrMB0O4pONLYyLJMEx9p1iPfZxwHOTeLrOPCzdjIZBTaMjl0FoomUtlh59CeyaDDzSGnHDPX0tUBMjJfVK5r7FgKs67wOYVmU7wFuIhHEaDQ5H1BAg1FgEKzodxBY1qJAIVmK3mba113AiaFNVJ68kXqP31JtTViTxJ0RSwCASx4IkC9Giq1GrwwwGKlhFrgG9FZrdVQDjxMBWXMBzV4noeq78EL/CilVM4r0VB56BCe6yLQ2vws9aE6jGRkJOqieZ5RenAoQVDYEqW0ZR6o6a4TNy5SZsRIwbfQ7zsouFkUcnkUsjlkXRdZ2zFCM+tmkHEzyGac6KFcZIwslVpXbeZbOtqKs141VKwgJZIq0cz6Jkn1/Ck01/1u5AkbhQCFZqN4gnaQgCFAockbgQQ2iQCF5iaB52WbgoCWFNYk1BgHGaUDatKEaLn+0ooiiHH9oam7lPpIEaI6NCLSF+Eo32sNP/RR833zNYo8SgQyEpkiMMuSfmv6GAXmOSM0JUXV2BCn11oWXMuCbeZ62iYFV8n3ViQ4bduGLfWVloU2OHAs26TO2raCbdnRcXHcVJnvRLiKZJbLWKZmUzr4yr6SmmtGXUo5pXTklSeM5o3rKx/RXYhCsyneAlwEI5q8B0ig4QlQaDa8i2hgsxKg0GxWz3Jdz4eAxA2jDrMr6g2jPNZoM7WJpgrTRBNlPIdpr2qioHWNfEymq8lxjQTaUmMjc/b4XFHcMhrikZw37pWTNDWKayGXmh0tteKNT7E0gzJpFasRSlgy+tR3qZnQcpMkeT7uFGSKPaN6zyRFd6lTT3x9EdrS7Cjpubu070MOodB8Pncor7IJBBjR3ATovCQJPJ4AhSbvDhLYJAIUmpsEnpdtCgJRF9tINCaa8SvBOxPcE2n4iM43DzdUTcZAJtHBpP4y1pXJGaJxH1+/iWisk6hfu3MyPSQx8VFriBTw8mnqZ5Z+dTzKI0KYFJpPchlfbxYCFJrN4kmuo0kIUGg2iSO5jPQRoNBMn89oceMQkKzZQIogV2qwrxho0k0f02E1kWTJhJZktyTtNpKLyw85uR13nK0/5XJ8M7r81wnN+n1FsppRJg9Z/Shz6yOwyffL+0VnTdb6JKnJiGbj3Me0ZJ0JUGiuM1CejgTWRoBCc238eDQJrJoAheaq0fFAElia91gfrEwEYj0eUzWZDIeMX3iUEJMg5MORwuTnJQFqsnGj0SZfvy1N4qxLso1FaF18VUSmjDB5WKjKnvViU8wPrbjhUH0qbX2Ob5zYKxWoT9ooNJ9EiK+nlgCFZmpdR8ObkwCFZnP6latKAQEKzRQ4iSamgsCStKpLhzV6zCg2EZpxuquZNRKP/YjTW6MuOlEZ5wqNVp9aG50oqu98ssqMFeXDgi/OyV0hK6W+NO5k9Ij832WBK7M/v5oBXB+pjUaqiMANlhVtvWKN1WyylKddRipuABpJAgkBCk3eCyTQUAQoNBvKHTSmlQhQaLaSt7nW50ngyXWLD8UQk/zYJxqZNAZ64o6PUIXJU3XXrjfja5TfUkOihy771UOWI6mPs5AC82l8x31SS4BCM7Wuo+HNSYBCszn9ylWlgACFZgqcRBNJgARIgATSQ4BCMz2+oqUtQYBCsyXczEU2IgEKzUb0Cm0iARIgARJILQEKzdS6joY3JwEKzeb0K1eVAgIUmilwEk0kARIgARJIDwEKzfT4ipa2BAEKzZZwMxfZiAQoNBvRK7SJBEiABEggtQQoNFPrOhrenAQoNJvTr1xVCghQaKbASTSRBEiABEggPQQoNNPjK1raEgQoNFvCzVxkIxKg0GxEr9AmEiABEiCB1BKg0Eyt62h4cxKg0GxOv3JVKSBAoZkCJ9FEEiABEiCB9BCg0EyPr2hpSxCg0GwJN3ORjUiAQrMRvUKbSIAESIAEUkuAQjO1rqPhzUmAQrM5/cpVpYAAhWYKnEQTSYAESIAE0kOAQjM9vqKlLUGAQrMl3MxFNiIBCs1G9AptIgESIAESSC0BCs3Uuo6GNycBCs3m9CtXlQICFJopcBJNJAESIAESSA8BCs30+IqWtgQBCs2WcDMX2YgEKDQb0Su0iQRIgARIILUEKDRT6zoa3pwEKDSb069cVQoIUGimwEk0kQRIgARIID0EKDTT4yta2hIEKDRbws1cZCMSoNBsRK/QJhIgARIggdQSoNBMretoeHMSoNBsTr9yVSkgQKGZAifRRBIgARIggfQQoNBMj69oaUsQoNBsCTdzkY1IgEKzEb1Cm0iABEiABFJLgEIzta6j4c1JgEKzOf3KVaWAAIVmCpxEE0mABEiABNJDgEIzPb6ipS1BgEKzJdzMRTYiAQrNRvQKbSIBEiABEkgtAQrN1LqOhjcnAQrN5vQrV5UCAhSaKXASTSQBEiABEkgPAQrN9PiKlrYEAQrNlnAzF9mIBCg0G9ErtIkESIAESCC1BCg0U+s6Gt6cBCg0m9OvXFUKCFBopsBJNJEESIAESCA9BCg00+MrWtoSBCg0W8LNXGQjEqDQbESv0CYSIAESIIHUEqDQTK3raHhzEqDQbE6/clUpIEChmQIn0UQSIAESIIH0EKDQTI+vaGlLEKDQbAk3c5GNSIBCsxG9QptIgARIgARSS4BCM7Wuo+HNSYBCszn9ylWlgACFZgqcRBNJgARIgATSQ4BCMz2+oqUtQYBCsyXczEU2IgEKzUb0Cm0iARIgARJILQEKzdS6joY3JwEKzeb0K1eVAgIUmilwEk0kARIgARJIDwEKzfT4ipa2BAEKzZZwMxfZiAQoNBvRK7SJBEiABEggtQRioVmtVvFgagrVmofOnl50dnbBtu3ULouGk0BaCVBoptVztDv1BCg0U+9CLoAESIAESGCTCGgL0HXXtswP2jxXLzS7uik0N8lFvCwJgEKTNwEJbBIBCs1NAs/LkgAJkAAJpJqA0ZQiNK26ZehEZgK1ahWTU1OoVT10U2im2tc0Pt0EKDTT7T9an2ICFJopdh5NJwESIAES2DQCjxSaEs/UUYxTIppTIjRrHrq7GNHcNEfxwi1PgEKz5W8BAtgsAhSam0We1yUBEiABEkgzAQrNNHuPtrcSAQrNVvI219pQBCg0G8odNIYESIAESCAlBCg0U+IomtnyBCg0W/4WIIDNIiBCs1wuY3x8HGEYorOzE8ViEY7jwLLqC09CKJMOVN/2YLOs5nVJgARIgARIYHMJPE5oyu9S+f1Zq9WWUme7OnvYdXZz3cWrtzABCs0Wdj6XvrkEkojm/fv3jdDs7u42YlN+SSZ1JpGFIWwKzc11Fq9OAiRAAiTQMATMR68PNwOS/kDxh7RSozk5OYlq1UNvTx+6uro53qRhvEdDWokAhWYreZtrbSgCSURzYmICQRCgq6vLCE0jLcOwzlYKzYZyHI0hARIgARLYVALJaJMVXWcBKEtBKYWaF0U0y+UKmwFtqqd48VYnQKHZ6ncA179pBJKI5tjY2AqhKb8kGdHcNLfwwiRAAiRAAg1O4HERTfndKb9DPc8zEc1KpYaebolodjGi2eA+pXnNSYBCszn9ylWlgEAiNCWiKd+3t7cjn88/VJ8pC9FQWiKcrNFMgVtpIgmQAAmQwAYTSCKZKyOaFiRzVipNarUqZmZm4PshejhHc4O9wdOTwOMJUGjy7iCBTSSwuLhomgFVKhXzaetX6zMj4yxIQyAL2tKQ/yxtQf6Tn40ATX7bmp8t87rsZ2Sqpc2+5rmnPj6Stcmx8oO5nvwn5/va6yO+/kPXrrfnEcdL+6NoPY8/Prl2xGTl+p/l+GQtMvA74ffMx9exjOx5evsT25d9GX+M8JTrf+Tx8bFyLxhbHvb9I3y34vqPOB4P3U8P+37l8cssl95ST3384+/lr7v3VvVeqLv3nuX4r7wXnvq9VPe+qX9vyh/Ez/BeXvE+rvPlo94L8Zso/rfgKe6FCPIj/i158nvx4Xtxre+FtR6f3PvRvfvs9te/j9f6Xor+HY62x/nv697LS8fH76Oney8s/zv0xN8Lj3wvJL9OHv97pVHeC2HyL53wkbWYezj+agG+F8C2HfT19ZlmQBLp5EYCJPB8CVBoPl/evBoJrCCQDJVeWFhY/tt8RcfZ5Onkl378B2HScu9popzLf3lFf0g+/PPX+WRp36U//1Z5fN2JVnX9+KBH2fNU9j98/IoTPf4MT2L3pNOs9fjlu+LRvnvS9Xn8St8+1h9P8Q/T174XnuX4Jn0vPAnBk94Laz3+Se+FJ11/o49viPfi19x7T1p/JNsf+nfocc89zplf8+/wU10/Pm+yr/ld+fWZPq6bQW9vr+novrKb+5NuOL5OAiSwHgQoNNeDIs9BAqskICmzIjblId/LQxoBrazRXOXJeRgJkAAJkAAJtDCBTCaDtrY21me28D3ApW8uAQrNzeXPq5MACZAACZAACZAACZAACZBA0xGg0Gw6l3JBJEACJEACJEACJEACJEACJLC5BCg0N5c/r04CJEACJEACJEACJEACJEACTUeAQrPpXMoFkQAJkAAJkAAJkAAJkAAJkMDmEqDQ3Fz+vDoJkAAJkAAJkAAJkAAJkAAJNB0BCs2mcykXRAIkQAIkQAIkQAIkQAIkQAKbS4BCc3P58+okQAIkQAIkQAIkQAIkQAIk0HQEKDSbzqVcEAmQAAmQAAmQAAmQAAmQAAlsLgEKzc3lz6uTAAmQAAmQAAmQAAmQAAmQQNMRoNBsOpdyQSRAAiRAAiRAAiRAAiRAAiSwuQQoNDeXP69OAiRAAiRAAiRAAiRAAiRAAk1HgEKz6VzKBZEACZAACZAACZAACZAACZDA5hKg0Nxc/rw6CZAACZAACZAACZAACZAACTQdAQrNpnMpF0QCJEACJEACJEACJEACJEACm0uAQnNz+fPqJEACJEACJEACJEACJEACJNB0BCg0m86lXBAJkAAJkAAJkAAJkAAJkAAJbC4BCs3N5c+rkwAJkAAJkAAJkAAJkAAJkEDTEaDQbDqXckEkQAIkQAIkQAIkQAIkQAIksLkE/n8+9g/RGtBQEAAAAABJRU5ErkJggg==">
            <a:extLst>
              <a:ext uri="{D345000E-F74A-4EEA-9686-4B890B02530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3E3D7F8-AA74-4611-BA1A-A18E52273900}"/>
              </a:ext>
            </a:extLst>
          </p:cNvPr>
          <p:cNvSpPr>
            <a:spLocks noChangeAspect="1" noChangeArrowheads="1"/>
          </p:cNvSpPr>
          <p:nvPr/>
        </p:nvSpPr>
        <p:spPr>
          <a:xfrm>
            <a:off x="127000" y="-1127124"/>
            <a:ext cx="4933950" cy="2838450"/>
          </a:xfrm>
          <a:prstGeom prst="rect">
            <a:avLst/>
          </a:prstGeom>
          <a:noFill/>
        </p:spPr>
        <p:txBody>
          <a:bodyPr vert="horz" wrap="square" lIns="91440" tIns="45720" rIns="91440" bIns="45720" numCol="1" rtlCol="0" anchor="t"/>
          <a:lstStyle/>
          <a:p>
            <a:endParaRPr lang="en-US" dirty="0"/>
          </a:p>
        </p:txBody>
      </p:sp>
      <p:pic>
        <p:nvPicPr>
          <p:cNvPr id="4" name="Picture 3">
            <a:extLst>
              <a:ext uri="{8CC2276B-209B-4DF4-8EF1-CEECA4B0C8F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D51673C-0416-4A12-8578-5544542A227B}"/>
              </a:ext>
            </a:extLst>
          </p:cNvPr>
          <p:cNvPicPr>
            <a:picLocks noChangeAspect="1"/>
          </p:cNvPicPr>
          <p:nvPr/>
        </p:nvPicPr>
        <p:blipFill>
          <a:blip r:embed="rId2"/>
          <a:stretch>
            <a:fillRect/>
          </a:stretch>
        </p:blipFill>
        <p:spPr>
          <a:xfrm>
            <a:off x="1374762" y="485127"/>
            <a:ext cx="3048619" cy="2805312"/>
          </a:xfrm>
          <a:prstGeom prst="rect">
            <a:avLst/>
          </a:prstGeom>
          <a:noFill/>
        </p:spPr>
      </p:pic>
    </p:spTree>
    <p:extLst>
      <p:ext uri="{78F36E35-6FF7-4908-895F-51585131D061}">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slide6">
    <p:spTree>
      <p:nvGrpSpPr>
        <p:cNvPr id="1" name=""/>
        <p:cNvGrpSpPr/>
        <p:nvPr/>
      </p:nvGrpSpPr>
      <p:grpSpPr>
        <a:xfrm>
          <a:off x="0" y="0"/>
          <a:ext cx="0" cy="0"/>
          <a:chOff x="0" y="0"/>
          <a:chExt cx="0" cy="0"/>
        </a:xfrm>
      </p:grpSpPr>
      <p:sp>
        <p:nvSpPr>
          <p:cNvPr id="2" name="object 2">
            <a:extLst>
              <a:ext uri="{84AD3E27-9757-42E2-A9B2-19D050A795C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363B2B4-DB8C-41CC-BC3C-D1410ED20887}"/>
              </a:ext>
            </a:extLst>
          </p:cNvPr>
          <p:cNvSpPr>
            <a:spLocks noGrp="1"/>
          </p:cNvSpPr>
          <p:nvPr>
            <p:ph type="title"/>
          </p:nvPr>
        </p:nvSpPr>
        <p:spPr>
          <a:xfrm>
            <a:off x="2038325" y="126085"/>
            <a:ext cx="1721485" cy="357505"/>
          </a:xfrm>
          <a:prstGeom prst="rect">
            <a:avLst/>
          </a:prstGeom>
        </p:spPr>
        <p:txBody>
          <a:bodyPr vert="horz" wrap="square" lIns="0" tIns="15875" rIns="0" bIns="0" rtlCol="0">
            <a:spAutoFit/>
          </a:bodyPr>
          <a:lstStyle/>
          <a:p>
            <a:pPr marL="12700">
              <a:lnSpc>
                <a:spcPct val="100000"/>
              </a:lnSpc>
              <a:spcBef>
                <a:spcPts val="125"/>
              </a:spcBef>
            </a:pPr>
            <a:r>
              <a:rPr lang="en-US" spc="25" dirty="0"/>
              <a:t>Flow</a:t>
            </a:r>
            <a:r>
              <a:rPr lang="en-US" spc="-75" dirty="0"/>
              <a:t> </a:t>
            </a:r>
            <a:r>
              <a:rPr lang="en-US" spc="50" dirty="0"/>
              <a:t>Diagram</a:t>
            </a:r>
          </a:p>
        </p:txBody>
      </p:sp>
      <p:sp>
        <p:nvSpPr>
          <p:cNvPr id="3" name="AutoShape 2" descr="data:image/png;base64,iVBORw0KGgoAAAANSUhEUgAAA5oAAAKHCAYAAADgyjd6AAAAAXNSR0IArs4c6QAAIABJREFUeF7svYeXXNd1r/m7qao6R6DRjURkEIEAxCAmZSprWbb8bL317PGbNbNm/iwvr2Vbz2PPPNmyJT9KlESRFClmRCLnRu7cXfGGM2vve2+hAIEEGqzqrvArrXY3uu8995zvnKb7q73PPpYxxoAvEiABEiABEiABEiABEiABEiABEqgTAYuiWSeSbIYESIAESIAESIAESIAESIAESEAJUDS5EEiABEiABEiABEiABEiABEiABOpKgKJZV5xsjARIgARIgARIgARIgARIgARIgKLJNUACJEACJEACJEACJEACJEACJFBXAhTNuuJkYyRAAiRAAiRAAiRAAiRAAiRAAhRNrgESIAESIAESIAESIAESIAESIIG6EqBo1hUnGyMBEiABEiABEiABEiABEiABEqBocg2QAAmQAAmQAAmQAAmQAAmQAAnUlQBFs6442RgJkAAJkAAJkAAJkAAJkAAJkABFk2uABEiABEiABEiABEiABEiABEigrgQomnXFycZIgARIgARIgARIgARIgARIgAQomlwDJEACJEACJEACJEACJEACJEACdSVA0awrTjZGAiRAAiRAAiRAAiRAAiRAAiRA0eQaIAESIAESIAESIAESIAESIAESqCsBimZdcbIxEiABEiABEiABEiABEiABEiABiibXAAmQAAmQAAmQAAmQAAmQAAmQQF0JUDTripONkQAJkAAJkAAJkAAJkAAJkAAJUDS5BkiABEiABEiABEiABEiABEiABOpKgKJZV5xsjARIgARIgARIgARIgARIgARIgKLJNUACJEACJEACJEACJEACJEACJFBXAhTNuuJkYyRAAiRAAiRAAiRAAiRAAiRAAhRNrgESIAESIAESIAESIAESIAESIIG6EqBo1hUnGyMBEiABEiABEiABEiABEiABEqBocg2QAAmQAAmQAAmQAAmQAAmQAAnUlQBFs6442RgJkAAJkAAJkAAJkAAJkAAJkABFk2uABEiABEiABEiABEiABEiABEigrgQomnXFycZIgARIgARIgARIgARIgARIgAQomlwDJEACJEACJEACJEACJEACJEACdSVA0awrTjZGAiRAAiRAAiRAAiRAAiRAAiRA0eQaIAESIAESIAESIAESIAESIAESqCsBimZdcbIxEiABEiABEiABEiABEiABEiABiibXAAmQAAmQAAmQAAmQAAmQAAmQQF0JUDTripONkQAJkAAJkAAJkAAJkAAJkAAJUDS5BkiABEiABEiABEiABEiABEiABOpKgKJZV5xsjARIgARIgARIgARIgARIgARIgKLJNUACJEACJEACJEACJEACJEACJFBXAhTNuuJkYySwPAJhGKJcLqNSqVRvNMYsrxFeTQIkQAIkQAIk8EcEXNdFV1cX5DNfJEACK0+AornyzPlEEqgSKJVKmJ6eRqFQoGhyXZAACZAACZBAHQl4noeRkRH09fXBsqw6tsymSIAEHoUARfNRKPEaEmgAAYlcFotF3L59W6OamUwGjuPokxjVbABwNkkCJEACJNC2BEQkU5mMokgzheT/l46OjmJwcBC2bbft2DkwEmhWAhTNZp0Z9qvtCdSKZhAE6O/vR09PD0Wz7WeeAyQBEiABEqg3gVrR9H0fc3NzkM/Dw8MYGBiovpFb7+eyPRIggU8nQNHk6iCBVSJQK5qyV1PecZX0njSquUrd4mNJgARIgARIoCUJpNlAkiUk21IkqknRbMmpZKfbhABFs00mksNoPQIUzdabM/aYBEiABEig+QnUiubQ0BAjms0/ZexhmxKgaLbpxHJYzU/g00ST+0iaf+7YQxIgARIggeYiUJs6Wyuaki3E1Nnmmiv2pnMIUDQ7Z6450iYjsLyIpoFlLBgYwDKAsSD/q/23Du/+nz3oe8u5P7lWm7nveY/0/GX0p3Z6HuVZD3x+0sjD7q/+vIaPjBDC9xHG+uBnP/799/Qn6YH25VPm6lPHV4WY9GXZ98v45d7HvL9mvTxwPT5if2rvfez5WMbaW85afpT+PNLYP+N385Hu/4zfzeXc/+DfBWkhXguP/Lt0/9wv93fxnvvr97u03P7X/3cxBfHg/24//Hf57n/XH2XtPdJabrX/v/CI/93Q1WrH/3+xoqmzs6hUyhigaDbZXz/sTicRoGh20mxzrE1FQERTjjWRqrNSIU/Sex68R1MkM0r+9L97xuan/kFUK0o1I77/+pW8/4+fVSOu9/9B+oD+1/v+h7X3MFb1vn+5z2vu6+9KQrr8ltffz3v/vb/mD5ure/54f8B/Iep9/6O098A3PR7we/JpfJdz/8P6s7y5i3tUe89K37/c5zXy+oexfdDa+yx2D7v+j39+7+/S8vvzee//7N/FR+lPbQsPm6uqP8OgXK5gZnoa5YqPAS0GNMj6B031FxA70ykEKJqdMtMcZ9MReHTRjGAbEcy7ktl0g2GHSIAESIAESGC1CRjN80kimqlojlA0V3te+PyOJUDR7Nip58BXmwBFc7VngM8nARIgARJoKwIUzbaaTg6m9QlQNFt/DjmCFiVA0WzRiWO3SYAESIAEmpMARbM554W96lgCFM2OnXoOfLUJUDRXewb4fBIgARIggbYiQNFsq+nkYFqfAEWz9eeQI2hRAhTNFp04dpsESIAESKA5CVA0m3Ne2KuOJUDR7Nip58BXmwBFc7VngM8nARIgARJoKwIUzbaaTg6m9QlQNFt/DjmCFiVA0WzRiWO3SYAESIAEmpMARbM554W96lgCFM2OnXoOfLUJUDRXewb4fBIgARIggbYiQNFsq+nkYFqfAEWz9eeQI2hRAhTNFp04drs5CBiDIAzhuq72R36fojCEZduAZQFRpF/LNbZj69ehfG3ZcBwbUSTn7RnIkfR6PxB/rWfWWrBsK2lT2pF/27CkXWP0s7QVRhEc+b7cZ1n6/buHyieH3evxt0Z/HiXXh5FBFCV9SfprpL/SvlwdRfEY0j4l7TcHePaCBJqYAEWziSeHXetEAhTNTpx1jrkpCFA0m2Ia2IkWJSC/P4Hvw8tkqmImoinfFwH0fR+2bcNxXVgqmpZKplihCJ9KoYphrHPxMe+xE0obsdvFspnaaPVqlUZ5FvQZck31/oSn3KvPq7FF6Z8+q6Z9J70mipJnpU+5d2JUoPkiARL4bAIUTa4QEmgqAhTNppoOdqaTCFA0O2m2OdZGENAIpuPAJJHMxYUFnD9/HmfPnsWVq1c12rl5yxPYs28vtjyxRWXQdVwVxzT6KF9rNDQRPRFHEcRUHuW6e8U0iTpqNDT5OpXRxFVTuUyjm0YimCaC4zixyCb3artRfJOtP1PLvSu4SaRW+0rRbMQSYpvtRoCi2W4zyvG0OAGKZotPILvfugQomq07d+x5cxBIRTMKApTKZRw5fBjvvvuudm5gYABBFGJufh4HDh3El770JRVPx3Y0lVbFUiTPQiyW8j/5I9UYjVKm0cxUNOV7hUIBV65cwYYNG9DX26f3BEGgz0tTeKVdeYlkilzq10lKrabuOjUiK6m0GmWNo6v6fJHPB+ClaDbHmmMvmpwARbPJJ4jd6zQCFM1Om3GOt2kIUDSbZirYkRYkIHHA0Pc1ShgZg2uTk/jd736neydf/tKXVDTL5TIiGPQN9KOrq0t/lvEy8DyvGrGU70marfw+ZjIZJZGm3Yo0ikBKFFRSb0+dOoX33nsPL7/8MjZu3KjPTiVS921KOm0Ui2oatVRRNZGKrQit/CwIEzm1HZhA0mmhfRXhlL6lUU0V3nTPaZJu24JTxS6TwMoRoGiuHGs+iQQegQBF8xEg8RISaAQBimYjqLLNTiGgezElQihFfozB+bNn8dabb6pgfv0b38BAf38cKXRE+oAzZ8/g8OHDGtlcs2YNPNdT4bt16xbOnDmDsbExjVRevXpV/z07O6uSuX79euzbt0+jmW+++SaOHDmCbdu2aRtPPvkkdu/arVHN02dO4+yZs8gX8tWfSXvSxtTUFD755BP09fWhWCji6uRV7bu0s2fHLkxOTqrEFotFjI+PY9euXVg7NgZP9pdKKi/TZjtlWXOcn5cARfPzEuT9JFBXAhTNuuJkYyTw6AQomo/OileSwP0EtKCORA6lAJBl4faNGyqC169fx/PPP4+nDhxAd0+PRhP9MMC5c+fwd3/3d/j2t7+tEUmJbBZLRRXHP/zhD3j22WdV6KSNbDaLdevWaZRRhPO5557D0NAQ3nrrLW3nqaee0n+LEMrn999/Xz96enrQ29uLmzdvanRUpPbQwUO4fec2fvKTn6BUKqkIDw4Oaj+vXbuGnVu26XO7u7s1knrnzh3s2LEDX//61zG2bh3CIND9m7q/ky8SIIHPJkDR5AohgaYiQNFsqulgZzqJAEWzk2abY603Afn9kWif7M9Mjy45d/YsfvOb3+DGjRsqinv37cO27duwZmxMpfJv//Zvkcvl8OMf/1gFcXFxEb/4xS8wNzen8in7LyWi+dJLL2HLli1auKdcKatASkrrhx9+qHtA/+Iv/gIjIyOaNivFh6QNed7XvvY1DA0O4cLFC3jttdf0Gd985ZtYXFpUyRXB/N73vocd23fgytUr+Md/+AcUF/P4sz/7M+w/cACVSgWv/fKXuHTpEr7zne/gyT17dM+mFiiiaNZ7CbG9diRA0WzHWeWYWpgARbOFJ49db20CFM3Wnj/2fnUJSCEgla/kbEvpjaSjijSKcIoUnjl3VlNRv/Xd72iUUKKOEpX80z/9U01blbTZn//857rf8uWXXsaxY8fwm9/+RqVRopGbN2+uRhIlyin3yx7NH/7wh3qNiKZEQH/1q1/hBz/4AQ4cOKBptPl8Hq+++qpGRCWCKqL4L//yL9qeXJf+7v/7z36G0lIBf/Pf/7uKrEQ8Txw/rv144YUXNGVX94EydXZ1Fxuf3joEKJqtM1fsaUcQoGh2xDRzkM1IgKLZjLPCPrUKAa3OKpIp6bNaQTY5hzI+ClOjladPn8Zvfvtb9Pb34cf/9ccqc3//93+v8ilRS9kXefLkSXz5y1/Grp27UCgWqt+TfZWSBiuC+oVDX0BPb4+m2Ypo/uVf/iXWjK5RkfzVa7/SiKZELyUtVqRSCv/Mz8/r/k6JYErf/vEnP8HBgwc1wpnJZrAwv4D/8T9+goztaoS1t79f23v/3Xf1OdKnvXv3wnbduBJtUpm2VeaH/SSBVSFA0VwV7HwoCXwaAYom1wYJrBIBiuYqgedj24aA7tOUlxwNIseKJOm0KqCApqL+7o038P4H7+G//dVfY9OmTfjZz/4NR48cxTe/9U2cOn0anuPiT/7kT9DV3a3RSNdxUCoVcf3GDfz+92/j7Jkz+M53vo3nvvg8jh49ird//3v8zf/2NxgcGkTZr+CN11/Hb3/7Or75rW9h+/ZtiMJIj0zJZnPa1uDQEK5fu4Z/+Md/wDNPP6PXiQqLaP78P/4DJozwF3/5l5rSKxHNDz/4ACdOnNB9prt374abyehxJ1Kx9oHnnrTNbHIgJFAHAhTNOkBkEyRQPwIUzfqxZEsksCwCFM1l4eLFJHAPgfTMS/mmRBCXFhexuLQEx7arx44s5fN44403MD83h//2V3+FkdFRnDl1StNlVezKZbz04ota7KcSBFhaWoJfqVSrvF6dnMSbb7yh+zVf+dY3ce7MWd17+d3vfAdj4+PIZjK4fPkyfv3aa9j8xBM4dOiQHqMSyy+04FBPby+uXL6Ef/qn/6ca0fQynp7v+W8//amm+0pEU0RXigG99+671eq4UnRIm2LlWa5+Eng0AhTNR+PEq0hghQhQNFcINB9DAvcToGhyTZDA4xMQudQzKsMQYRRpUZ4P3n8f09PT+n1Jk9WzKQHd73jw0CFkRS4LBbz99tua7rpnzx587/vfx9q1a5EvFHD08GFNpRXhk5d8lmqwz33xi9izdy9mpqa0eqwcdSLptyKW27Zvx8WLF/GHd97R58m+UXl+d1eXFvOR+6bu3MG//vSnmgor1WRdz9NqtrJHU679sx/9SNN0y6WSpubKUSjPv/CCFjOykigtq84+/lrhnR1EgKLZQZPNobYCAYpmK8wS+9iWBCiabTmtHNQKERDRFKkT0ZSX7Mm8eOGCHj9yZ2pKBW7Txo3Yt3+/Fu4R8ZT0WkmPFSn953/+Z90H+cKLL1YL7ty5dUvTY6X6bGQMxtet06NM1m/cqGmw8qwzZ89q1FFkUYr17Ny5UyOgt2/dUkG8fOWKXjsxMYG98uzxcUxPTanEbti4Edu2btWzNSVN9tjx49pPaSeXzcIPAo2QStVcSfNdv2EDbMvS69N04BXCy8eQQGsSoGi25ryx121LgKLZtlPLgTU7AYpms88Q+9fMBJLdmbovM02j1eqsEgGUCrTJ/k2JBKqMWpZKmwjpb379a0xOTuL73/8+Nm7ejMD39dxLuVcEU3d4SlGfMFTJk5cepyIRVImkJmBEdCX1VfeHSrGe9PmyZzTOnr1bFTdpW56V7erStgOpnJukxcq10n46Fvks7VfKZXiZjKYE80UCJPAQAhRNLhESaCoCFM2mmg52ppMIUDQ7abY51kYQSOUvlTM97iQRzzQCKBFMkTlJqb02OYnr16/r8SESRfzKV76C7t7eWCgd5x5hFWmsCmTSeZXbtABRktIqoimSKD+T56ggihTWHLtS2ycpUJTJ5RAGgUZSRVz1rMzknEz5d+ynFizLRhjG1zGi2YgVxDbbjgBFs+2mlANqbQIUzdaeP/a+hQlQNFt48tj1liGgImjbOHrkCH7/1lvabynu8/Szz2LNmjUqiWkkkTLXMtPKjpLAgwlQNLkySKCpCFA0m2o62JlOIkDR7KTZ5lhXi0BaNOjO7du4efOmVncdW7sWvX19dyOHEoFM0l9Xq598LgmQQB0IUDTrAJFNkED9CFA068eSLZHAsghQNJeFixeTwGMRqN3LKemqktZqJSm2mgYraanyWT6S8zcf60G8iQRIYPUJUDRXfw7YAxKoIUDR5HIggVUiQNFcJfB8bEcRkOI+sgdS9zymeymTAkHVvZSyTzJJoe0oOBwsCbQbAYpmu80ox9PiBCiaLT6B7H7rEqBotu7cseetRUB+1+TFPZitNW/sLQksmwBFc9nIeAMJNJIARbORdNk2CXwGAYomlwcJkAAJkAAJ1JEARbOOMNkUCXx+AhTNz8+QLZDAYxGgaD4WNt5EAiRAAiRAAg8mQNHky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JQESIAESaDgBimbDEfMBJLAcAhTN5dDitSRQRwIUzTrCZFMkQAIkQAIkQNHkGiCBpiJA0Wyq6WBnOokARbOTZptjXTUCxgLkQ16Wkf8DWBYM5Ovk37AQJZfU9vMB39I7pInP+4qfbhAiqjZX22z6tXzWD5M8Nuly2nPtR/qP9JrP2zneTwKtSoCi2aozx363KQGKZptOLIfV/AQoms0/R+xhGxAwTiyaNeamsih+Jg6aiFzqoqmUiorKTeqmqc0ZC6Et90ljtaJac031QemN6YPvSm18LxBZBgFCFU65yk6lssZlU8mUnz3spTJa7e/DrubPSaANCVA023BSOaRWJkDRbOXZY99bmgBFs6Wnj51vAQKxczkqhvdrYSqW8n3bAHYYwTL6r2RkUax7emFicFVhvV80a/993/2qkPdGT1PRjK3wAWZ437eMyG1qoZ/BnaLZAouSXWwsAYpmY/mydRJYJgGK5jKB8XISqBcBima9SLIdEngwAfG10HIQ2TVJqfell6q/GQMrChPRrGlLb0tFsdYJa76nl9//79r+fMa11bTemtDqg4ZiG0TOw/NiKZr8Teh4AhTNjl8CBNBcBCiazTUf7E0HEaBodtBkc6irQkBEMxLR1FTX+CUyVpuGGqeaGkRWqKmsta/aeGP6E6cmrbV2n+SDEmVTBY2fkDy/1mONBStKQpVJF9Nn3hNxhYFtSYT1s18UzYcR4s/bngBFs+2nmANsLQIUzdaaL/a2jQhQNNtoMjmUpiVgkOzRTAWx1iWTr41lEDohglQ0E+kTtbs/udW9vxbQo+6JfGDQU/aA2rITNNn3CVSfmQQ5BawDA8+ED61BRNFs2mXIjq0UAYrmSpHmc0jgkQhQNB8JEy8igfoToGjWnylbJIH7CZjQhlUND8a1Zq00wil/lOq+zDjUqfsgqy8TFwuS/Z2JgMqVrrZVU8XWACaM93BquzXR07vbL2v3aMpD4mdqxDVK+mPFhYeqVybtiIRq205cnVZGEMlNspvUvrdEEEWT67/jCVA0O34JEEBzEaBoNtd8sDcdRICi2UGTzaGuHoEgLehjqUiqPCaiJp2KdH+mgS3Cp5YXH31i5NgR2dspMmfLvbFgWnpv/L10a6a2l+znFNmMZTECRGLFQaP4O5brAVYsmiq4KpdScVY6ZWAFSXqsXCP36P0GcAGTlfTe+D55RlWWa8hSNFdvmfHJTUKAotkkE8FukED6Hm717VwiIQESWEkCFM2VpM1ndSwBY8sOR01JFVELpUCQiJ4FhLaFMIloepEN21gIjIFvQgQmhB8GCKNIr5F7IhPBL5WTKKhEFuV7Rq9RDdWApkigDdu1YduORh1t+Z5tw3NcOLZdFUUHFnosT53VkXssK66AG9096iQOwUYwTpAcg3L3qJb7ZZOi2bGrnANPCVA0uRZIoKkIMKLZVNPBznQSAYpmJ802x9pIAg/YdqmPU5m0XFRgUAoDlAMf5SiEH4QoI0QpClAMy6iEIcJIJNNCOQpQCn2UIh+FcgkVP4CPCEEk0mlQKBZgIiAIA0RRqGmsYRjvrJQIqAUbjuMgk/Xgilg6IpvyAXheBq7jwXZseJ6HnGVh1O6CZzvIui4ytoOc46LLjr/O2g4820XWstBtG2RcEVUHURiq9Er76at63maaCtxI4GybBJqVAEWzWWeG/epQAhTNDp14Dnv1CVA0V38O2IP6EFDRSwu71lpfzfdqDhiJU0uTPYiSOJreHFdxlehg3Eh87EjSR0ncUjeAAAAgAElEQVQl1XviNFP5FNgSrTR6fIlUlpVopQ8DHyEqiTBen1/EdLmI+UIexUoJvokSeQxVKiu+j0oUYimKUDYSvRSpjBCITYodWnGBnihJqJXIpPRCIpm64zPZVKlHbErkUsam3447Lt/RdNokZTe+Ir7WNUA2MrFUuh4yjous4yHrpKIpX3vIGYN+A/R19WCobxADvb3ozWaRtT10WY5k1mqrXhgiI9Jbe5xL2kd9bMw1smxllv4vLUEk0dT4Va2SVHOuaE3d3IR/fMZoHHF9aKWi+iw1tkICn02AoskVQgJNRYCi2VTTwc50EgGKZifNdvuONZXM1Dk+faSxkcU7EkUlY2k0emNc1Ea/ZwKIMkrKqYgmwljoTBhpSqrucTSAb1so2kAlDFAIfeRDHwt+CXPlIhYqRcyVlrBYKeF6oYjZSgXFclnl0HbkgJI42lmrVVG6lfNe1fqj4aRHmlTl+v5zSx7y77Tgj/pZctxK2pXq57Q+UeJ8dmTghhEytov+XDdGewcwlOvGYKYbI5luDHR1oTeTxaBtYcA2cF0XruXo3lAlLSm56YZSSfe1HYSOE6f6KogIlokFP5X82DVlXqTmbY186hzpzN2FaIXQnF++SGC1CVA0V3sG+HwSuIcARZMLggRWiQBFc5XA87F1JfCooimVWyON8on0SBAsKa4jFXrkLMnE/OIooeyhjCOVgQ34FlA2oaa/5v0y5otLWCiVsVSpYG5pCYvlAvJRBUUTIi8pr0EFxaASp8naLkI5SzMpoqP6dF+11roCaUBjEk3VgK5WvTXIRDYyxkKvRDThoieTRXcmgx7PQk/GQm+uC0PdvRjIdGOoqwc9bhbdtoeM5cCOInhypIpWRkqKDenhoiKkSXi2WmXXgbEkanyvlNd6Z/w2gUjqw8/5bAAaNkkC9xKgaHJFkEBTEaBoNtV0sDOdRICi2Umz3b5jfWTRFBGRFEsTJ4+KaMbVVmtFMy50IxVe5UzLsgVMhWXcqRRwMz+PyflpTBUWMF/Oo1D0da+lFOqRMjmyj1JSYCuI4GQ9WF6yf1GOHtG81XgOwjDUiF8rvSQduKLHpwCOCGdoYIcRPMtBxthwknzd0IkQ2oGm5Pa5GQxnurGuawCj2V6s7e7D2t5BDPX0YcTy0KOin+T5yudqJaH4qBZBFolC1h7XkkSCU/HU6K4UxTURHEk15osEVpsARXO1Z4DPJ4F7CFA0uSBIYJUIUDRXCTwfW1cCjyqaeiyIysjdozkkUVNExmhl2Hh3ZikyWPB9zJYKuLO4gCuLM7hWmMdUZQnTfgEly8AXN9XKrHFlV3Gm0MTSKdG/9EgSjQBGgJNsIUyLrLdaRFOkWyK72n8ZXiJ4EuZ0rTQp1qBiGwROpFmsmQjoimx0G0c/+u2MRjdFNCdyfdjQ1Yv+vj70dXXFRYc0SVZENk5q1l2myd7SqocmK0fTjDXhNnZ4T0Sz5siYui4wNkYCyyFA0VwOLV5LAg0nQNFsOGI+gAQeTICiyZXRDgQ+TTTjaqzJXkvLglMJYQUGkEijY8t5HvAtCwUYBJaLgglwpziPSzdvY3JmHnOFPBbLRRSsCAVEKFkhyk4UFwDS4j/VJFzdy5kkfd5Tk0j2EUqkTcSrthhRq3GPiyfFvU73iD7oX3oEixT5MZburBTBdiILjgipRB4tW/du9toOei0bPV4G48NrsG3dODb1j6DfcpDVCKWJmWmkNNJzRx3Z5an7Y2PWaQ0nLYKk+zsZ0Wy1ddWW/aVotuW0clCtS4Ci2bpzx563OAGKZotPILtfFR9Nd60trpNE3uT7thbwAayKVPCREKOIIpB3DBYtgym/jMn8HK7M3cGNuWlM5YtYCiJUgkCrv1qu7BO0dBunVJWV193CPUkablL8NfWfdGruFrdp7UI1yRbKe/ZKqnTeZ88imHIWaPrSjOGkam4qq3H12xAmDFQqB9ws1nX3Y0v/MLYMrsGGgWEMZ3LIaLw4ggsDDxbcUMPGd8sLp8WC4zzo+IMvElhtAhTN1Z4BPp8E7iFA0eSCIIFVIkDRXCXwfGxdCTwooilrWyudWrZGNeXMxyiUFFkXdtZFCQbXKgVcmp/C4asXcD2/gFk5z9K19IiRilZLtfV+LTZjifQk2whrTlKJkzfvHnmSHBySjC+plSpFhVo5nCnjl8hkTZHXqkjWzGScJhwLocqlniEKhFJMKdkGGyTiKZ8l3OkaC7kQyPohukohhpwcNg6OYItEONesw5psN7phVEhzxtb2IVHpuyYf45cOUjTr+nvFxh6TAEXzMcHxNhJoDAGKZmO4slUSeCgBiuZDEfGCFiDwqXs0a84BEelcshzcQohr0zO4PH0LV2fu4NbSPBZMgJJtoezaKGtd2giOI5IZn5cZhVF81ElcOkhfEuGTvYS2RE7j76SHoyTHpsj34qNUJBr68KNXmhz0I6T+Ju6oQiovPftTBDMVzkQy48imrVVsEcZ7K7OWpR92EAJ+gC7Pw3BvL3aMrsGOkbXY0DOCEa8LGT9EznKrJ5koV50Ups42+QrqnO5RNDtnrjnSliBA0WyJaWIn25EARbMdZ7XzxvRpohlGURyRtC3k83kcWZzFH+bu4PKNG8hXSohsFxUrQkU0Rc629Ny4wmkUwJY6srI3UFxIdFH2ZSZRutRfs4FE8NKo5V3u1f2DyX5GE8dCW3piRBbvicrWiGd8Amn6So8riWX8016e8eDBhe6jtSKEcgxM5MM4gOVIwqykyxp05/NY52Sxe3wj9q/fiicGxtDnuPAkRTflq5VwIz02hS8SWHUCFM1VnwJ2gARqCVA0uR5IYJUIUDRXCTwf+2gEao1NlC8tRlM9+iKNGUqxmTiEZiwxFVtTNgvGYB4GVxdmcP7mNZyev41L5SX4QQDbcVUcQ0mRdVwEURiXkpGomlam1XqmceGbRDKrQpv0XgvdJFVspXN6tVZDTaUyNa17VezRBt9cV6WSXbtJs1ada6VSzh9VlMnw9boaMU2PlrFlo6xEe205o1OORYkvCiXNWQoJAegJDbyyr2d2rusfxBOjY9i/fgvW5fox5HrISJGhyGiRX6n3K28uyHmlruNWM2prNtTGKbbyHL5IoFEEKJqNIst2SeCxCFA0HwsbbyKBz0+Aovn5GbKFBhJIK8motSTRKo2sGS3mI2dXipBI8RlPNwMCvh8hdB34ro1LhTw+vn0dJ+5cw/XColaNNa11fGUD4TZ/03F6sh48isiEemZnj+NgNJvDntEJPL1hK8a9HvQ5DqwwkPcXdF9u/BaB+KQFW85KTcOx2mD42aHW5sfCHjY7AYpms88Q+9dhBCiaHTbhHG7zEKBoNs9csCd/TCCJi+lRGXGE8e5LI2wSCUsiiMY4WpBUCstOlZZwYeo2jt24hguzU1iUYjSeC9+OEElEi6/WIRDJmwnydkKkZ3i6UYQuA/RHNtZ392HP+GbsGt+I9dke9MbhZE2pVeuMT0xN1oj8Kz5qRmLPfJFAwwhQNBuGlg2TwOMQoGg+DjXeQwJ1IEDRrANENtEwAtWApsiDuMHdM0XiFFURTY1s2sgDyIchri/N4ti1izh98xpmoxAV19UTTaRQqUZC00o1Des1G64ngdCEOm+wk4JKJtRjTzw5E7VYxHCmG7smNuHptRuxo28UfV4WGQlc6pmb8dsTgawRddAIuVBScima9ZwjtnUfAYomlwQJNBUBimZTTQc700kEKJqdNNutN9Z7Mh71H+nBjXI4pkQ0LT06o2RZuFEp4pNbV3H8+iVcXZrDghWi7LqIbEfPXpQ0Si0i+1kValoPUdv3OC7IJAWDoIWCNJIdRshYDlwTwfEj9DgeNrld2Dcygb0btmBjzwBykQ03qdoUWkaPV5EFlKFotv2aWfUBUjRXfQrYARKoJUDR5HoggVUiQNFcJfB87CMR0GMxbKPbMx3Zaye2IcVjYKtgBo6NpcjH9cV5HJ26jiPXLuJGYR7lbg8lz4YvZ19atm7Ls/24GqrjtHb110cC1yYXxXs045RZkUWZflkTXi4Lv1JB6Ae6bzPjOHDLZQw7Gewb34znJrZhU3c/+i2pThuXadJguAkh088V0CYLpFmHQdFs1plhvzqUAEWzQyeew159AhTN1Z8D9uDTCUgsKxDLNHKMiJ3s1bQR2DYKNjAX+Th/5xYOXz6Hi4U5PQ8zjxBlz0LgioxKBVlLC8o4oXwtgVCmTbbKmrN0T6bsq4xFUY6eST/HwUpRyFgbfSuAZUKMIoO9fWtwcN0m7B5eixE3i6wUmpVgeKUCK+NoGi5fJNAwAhTNhqFlwyTwOAQomo9DjfeQQB0IUDTrAJFNNIyAHDgiR11IJVFH8iZhIbBslGwbU6GPwzev4KNL53AtP4dSxkFgy8/jqFc17TY5wVKiY9Uqpg3rMRuuJwERTT0fM0mBFamUL9NzSeVzunW36ISIHINuP8KgD2zpGcCh9ZtxYO0GrHFzyErKrJyz6dhJtaB69pRtkUANAYomlwMJNBUBimZTTQc700kEKJqdNNutN9a43qiIpg0LDvzIIA8L14tL+FAk8/YkrpYXUXJFOGw4cpVEMOVcRZOcaWlL+i007ZKi2WprQCKZke7LjN8osOIPKfQj59tUI5oWAgRahdi2JAoaoisMMZ7rxr7RCRwYW4/NPUPIGSBrObBlsy5fJNAoAhTNRpFluyTwWAQomo+FjTeRwOcnQNH8/AzZwuchIH/wx+EqPcGkmtYai4BEtOR/lhT9gY0FE2IWEV478jGOzd3C9aiEpZyDwHF0D6cbGniBQSZEvDfPshA6cSEY32msaGqF3ARFOpR20xmdo9jf47FWv2jMvkcp3CRH0sgbBfGbBHIupg3bpKIpnbC1QpAd+rr/Vq6vRBV4lkFXZDAMB3vWTOC5zbuwuXsQg5YNT96ESOtK1SzfuE5UOmtMsf48v9kdfS9Fs6Onn4NvPgIUzeabE/aoQwhQNDtkoptxmBqRiv+u15TIpCLsXVkTqTCwwgiBY2HJcXBqaQpvXT6Nk3duYsEyqOievTiypUGqKNL9mHJUpiTaJscq6hEoYcIgeWpdiKQFbLVokZ7rGQtYvBc07oemfT5AaurSgRVsRFNWH8GcNfJYp37FabEmrhQsMpmAlPj2H3fGJMeZGEilWpl/O4yQjQz6nAw2rRnHl7Y+iYO5fvTo2ZxybIpMkLam+z1t48CKD2aVm2ve+KjTgNhMZxCgaHbGPHOULUOAotkyU8WOthsBima7zWgLjce4NaIZe8M9IqNnZxpEga/HlFwMlvDq6Y9xbPYW5jQVVqJacSRTCv4YTbFc2ShUKlUimWl6bprmKUdrpKKpDlwv+1qlKdZjRR7h2TLMVK4f4fK6XZIesapHbip7A4QRPFhwLRsZ19PI5o+27MGGbDcqfgFZz4O8BaGp2VpsyklSciPAomjWbXI6rSGKZqfNOMfb5AQomk0+Qexe+xKgaLbv3Db/yNxPr/+a+KIUAyoDuB0U8PtLJ/Hu5HnMZm0sqJS6sCVdNhHNeC/fKopmbUQzjWomEc22EM1HjWhqyvPKr760+JNKpqbZiivK0TgGjhyJExkMWi5e2bQdL27bjR7LRpct1Yh9TcWN3+VwYCyJhcq+YIrmys9imzyRotkmE8lhtAsBima7zCTH0XIEKJotN2Vt02GDJKJZKyb3CUpFjjCxLXx4/Rx+feIDTFk+Fj0HvuuqEOi+TDlf00jEMC4as5KvNKJZrXIrD0/6kAqPSlfN/s2V7F89n3XP9sWHNLzaoqnKmBxrE4WhyqYNG1ljsM528bWnvoCnRjdhyIqQ9X3d96nJzraNyBbZlEq3YVLjtp4U2VZHEKBodsQ0c5CtQ4Ci2TpzxZ62GQGKZptNaIsMJ957F4umCJlslfuj8KYFLDoWPly6idc/+RhX56dQ9BwU3fgcTalCK6IpQtEMoiljiY/euLtHUff+tYloNvvSSrdWxvst4zWl+qiTEr+DIem0mSjCRHcvfnDgOezpHUJ/JdIzWnXiHBuh48DYstc31GJUfJHAsglQNJeNjDeQQCMJUDQbSZdtk8BnEKBocnmsBgEVTTtOnXVkO5yIpuypkxhSFKop+Ihww/Lx6s0LePfcSZStCCVJT/VcBFI+yEiMKrnfSFEgKRqzsqMJwxDyO6THZUiBmVD6bsFxHNiODcu24QeBVr+17XqWIVrZcapEGxPvaTRApVLR8VTKZWSy2Xs686hFg+o9grTqb7oE0nNTa4sTyTW2a8MtlPGVJ3biRzu+gIEgQEYrOQHGsRC6jkbHPYpmvaeoc9qjaHbOXHOkLUGAotkS08ROtiMBimY7zmrzj0lkJLBdjTxVRVMNJdLjTCLHVrH8aPo6/u3KaVyem4bjZVCOQoS2HHeSVJpVA5KolRQDWvnokz7RiPTKuZ2W7gWMy99KHZoIoVqOVMRdYQNuwBLQIj+w4Fd8bT2Xy6JcLsNx7qZAK44HFYRtQH/ubzIV3CrpmuVQLdpkW/AtC11+iF25PvzwqWfwZNcQ+kKpait9txA58qYF4FI0V2DW2vQRFM02nVgOq1UJUDRbdebY75YnQNFs+SlsyQF8mmhGIpKWQZBxMO+X8Orpo3j15mXkLSCTySAMA1iOHVc/vc/dVsEzEUj01Ri4xoYrUcuazZgSYfUl8uq0diSzusDCSNOA08is/LcjkuNkHD1IpvpKI4srHV1+lD2kUqm4EgF9toPe+Ty+unUXvrlrP0YtF24k45M3LOTNAkl55h7NlvyPSzN0mqLZDLPAPpBAlQBFk4uBBFaJAEVzlcB3+GPT1Nk4GpmkzupBExF8Cyg4wMXp63j11DEcKS2hLKmoyX5H23H0DER5pUV45Ov05yuKVjIupdBMGMGFjYzjahptEAYITITQsVc8nbdR40+PDXFdVyO0vu9Dvg6C4F7RXKWoZq1opntl7xFg7ZeNyDjoNjayC4vY1tOPHz73Arb1DCNrJF1WBFNO1BTXZNXZRq2ltm+Xotn2U8wBthYBimZrzRd720YEKJptNJktNBSNaFrO3dTZxAxkj5xUmr0TlPHepZN469JZXHVs+LYTH1mh2bWRps5KwRbdWldT5bWeCapp5qWkxeZsJz4uQ47J0ICXpftKyyZEIazAhBHW9gxg89pxuI6Li7euYTa/CONKP+OSsxIoi+vSSAVUSz/HaaaJ2CTptyrQYs0qPfKvu9epmMteVjvuh4R2hWIo6cZJ4NSRdvRIDxue7Wif00I5csSH7CMVOZbCN77ua437kqb3pl8rS+lD8lkL6pgIG0bXYvOaCVyfvoXJ2zcQpv2X5yTFc+RcSkmBDpL5SYvyaM2nOGColWDlVa+04s8UzXRhSMRSzsoMQvRFBl2FAn7w9HN4Yf1udCNETrBIFWPtGUWzhf6T0lxdpWg213ywNx1PgKLZ8UuAAFaLAEVztch39nMNLFQkBmkBnok0Iqj5sJaFsmvjXGkRv7x0Ah/fuoolPW5C1EyK/8TpmvEeTRNLpsiauFcdkUpUS9oOHINcFGFv9wg25frhZDyULEujl54f4UphFidL01gKK9jTvw4vb3oSoW3h1XMfYXJxVvuohYBEXmyplhuLZkZU07JQMRF826gsZgKgK4DKacGLiyNl/XjvYN6J4LsWXGOhtwKENlDOWHB8oNd4KCHEQhcg5ZX6yyEG4WC0tx/regbheTmUbCDQ/ZVlLNyZxfziAkqeg9teBD8jP4xNWORQhE2isjJGK5S5ic+hDJwIlhPh5Ykd+Nbm/Xj/6mn87sJxzDuSPizPthCq5FrojlydzjkvQilrozuykQstlCIfRc9CLrLh+CHcJK24VnQfdxo/dYdu7bsPYrkR4JsAWc8Blpbw1Sd24c92P4+hKEKXinUs9paJ7s/Oftyu8b5OI0DR7LQZ53ibnABFs8kniN1rXwIUzfad22YemYimRDTl5SBQmYF8ACg7Fo4tzuDfLxzHmcVpVFQ06xmrfDgZJ7IRiQg6AfosC9/duAvPj2/DXCGP6ciH52UwmunCTKmA39++gFO3J7HTHcArW/aj5AL/37kPcGVpBp4UoZV9jBJutGzdeyrRSFuO3nBtVIxBgBDiarnIQi4AKp6FhUx8X59va3Ry3o1QcA2ykYXhso0KQiz2OLAqBsMmBynPM5sN0BVF2ODb2Du2HpvH12M4K3E6G0uw9HzIrGOjNDWH85cu49zcHVztNijaBl2hram+kS1CHB8ZIxFcJxVN2Ch6AWwvwitrtuNPdhzEG6eP47Xrp3AnK/03sCuhyrQNFznJf7ZtTHUZ5LMW+ooGQ6GDkgkx70ToM3GEOPLitwfS/Z4i3/WKcD5oltOjTorwYec8WKUyDvauxf/+9Dcwbix0hfLmRYjIkXM404jyw9cLryCBewhQNLkgSKCpCFA0m2o62JlOIkDR7KTZbp6ximhGGp+UiF2gUiWpqCIZgevg2Mxt/PyTw7hQWsRSztX0zJV8uRIyNBbKjo9uC/jetr04NPYE3j53FKeX7sDO5LBjcAJPT2zFVGkJr585goF8hG/sPIAlD/jX8x/hRn4OGd/ACyTdVTzTQcW1ULHivZtw4lxaieaKkGbluBc9OzTCghvBiyz0lw08Y6OYs7EIX783UpGCNgGmBl1IwLO7YsNTUfQxElo40DeKZ3bvRZhxceXWJK7NzSCPCJ6XxaaBtdi9dgOWFgt468RhnI4WNYI5UJZKv5ZW+pWopEQnRX4lDVdScIMoQtEJ4GZsfHXtNnx390G8cfEU/uP8x1jqsjXymvWhhY8CGZsvZ4UYleGSbTBUMEm/QxSzNnpDWwV31osjvlJQSI6KkUJDKyGaBVNR0XSDAFuCLP7vL30XT9g5dAUGoRWoaAqD1SgwtZLrnM9qEAGKZoPAslkSeDwCFM3H48a7SOBzE6Bofm6EbOBxCMheuUgK5cjewgDGRHIeCGQPYSk0OHZjEr87fRKXwiLm+jOxvKzgS1JSpfxQkAVyJsK3t+7B/rFN+OWxd3B08RbKBtjQNYwf7XgWI929+M9TH8JML+Kre7+AxSzwr+c+ws2FWazL9GJ9/wh63Rxc20YhCnC9OI+rSzMILINsCIy4XRjrH0Z/Tx8c18GC8XEtP4fi1Bx6lwKMdPehZ2IUlYytqbO5RR8X7lzD8a4SClkXGd9CX8VGNgyx1crhSxu3Y2LDBA5PXcGxS+dxp5BX2ctYDsYyvXhx237sGt+E986dxFuTZ7BmYAjb3F7MFpfg9PXA8TwsLMwjPzOLnmwO/QODsDJZBF5ciXWnN4BnNm3DG5di0fRzLiYyvdjQO4xcV5em6ebzS5iZncEtP69Ry6cGJlQ0F4sFYKgXa9xuXK0s4ejSHS0qJIKZFhdq5DTHEU2gLDLpWfDCEOuLFv6PF17Bk91D6A6BMIloUjQbORNt3jZFs80nmMNrNQIUzVabMfa3bQhQNNtmKltrICKavoVyuYiZ4ixmF+axuLiAcqGEfLGMc7dv42p+CbN9WSyM9SHI3HtWY6MH6wQWpLpt4EXIBiG+t3Uvnlq3Ca8d/QMOz1xDyQDrsgP48x3PYGJwBP9+6gOEc0v4ylPPYMYJ8NMzH2C+VMDTG7Zh+8gE/KUC3MBgdHgEMybAry8dxs2ZKWzqGsKhia1YPzKGkgkQFMtANoMrU7cwdf4yNqAbezdvhTfaj5v5BeS8DMazPThy+Tx+On8ON7wIjrExFLjo9w325gbx5e27Ue6y8PqVk7g4M42lKEQh8tFluZrC+uz4NnztwDM4f+cmXj3xPvZu3Y7n12zGfKWEfM7Ckl/CzWvXUJqew9b1mzA6No6poIC8X8JwtgdbnB6M5Xrw6rlj+N3VU3C6svjqjgMY7+rHgkgtIgz19GJuZhofXD6NpaCMr28/gK29IyhI6mzOglWs4OziDN67fQVLS0sa0RTR9DxP02gb9VLRlDI/HlCOAnhhgI0VF//1wIs4OLxOI62hHcJI6iwjmo2ahvZvl6LZ/nPMEbYUAYpmS00XO9tOBCia7TSbDx+LFl15wGVp5dPqj5I/lOKip8lf50l10fhbkvIaF5Cp3VenhXpq0lzlOhGIYqGAvHwsLSGfzyOoBCjOF7GUX8SdwiwWiksoFAoIKz6C0MJcGKKQy6K0dgD59UMIs1IdZ+VelrERSZTNDtAXRvjhln04tHYjXj/yHj6ZvQHkurFjZAJf3vQkFv0y/teFI/CKPr667xnMOSF+dv5DzC0tYnvvKEbsHJZm55CrRHhm1z6MbNqMX0x+hOPnzuC59dvxpSf2YmFhAR9fv4gpv4hKdwb5Shnd+QAvT+zE1tExnLh1FSdvTcJzHLy49UmsjTL4p+tHcbQ0g1AKBIUOegNgf+8wvrx7L24FC/jVpRO4uZRH0TIoRQG64WKwaPDU4Di+9fSLmC0s4n9+8AYO7XoSX16/A5OFOXx88wJuLkwjWixhY/8w9m17EotRGR9OnsVSsYgN2UG8tGEnNg2O4Jfnj+ONiycwMTGBb2w9iNnr13Hu+lXAc7BvwxYM9/Xjg0uncXXmNl7esQ971m3C5fwcPpqdxMydO5iNAtwMKno8ilbzral826iZTvdoBp4UJqogG0XYHGTwoz3P4Lk1G7UYU+RJJWM5roaps42ah7Zvl6LZ9lPMAbYWAYpma80Xe9tGBCiabTSZjzAUEUERxKocaqVR6JEXf1SIxRg9rkKP4ZBKpFLoRau9xqIZ+r5WFpX2SkWRxrwKZaFYxML8vEaqRB6LxaJ+hFGEwPdRLpfhVwKEJSku48LK2ch15dDT1YX+nl7k+gcwbRlcLCzhlmcw259F4K5s6qzUG/VtKVgUYCgC/svmffji+BZM5RdxPSjBcbvQ49hYXFjA0VtXcHLpNtZn+/DK7i9gCaGK5525aaxDDmu7+uHlcujzLRxYsx5jmzbiFzeO4+iZU/j2ri/gwPAGvPPJYbxz5xJ8OZDlWhYAACAASURBVJdS9qnCYFf/Wnxvx1Pot1wcuX4FN/yiztPu0XHsHV6H//fqcbx78xJKYYSM5cJ1LDw5OIqv7tiDueICfn3+GCYX4zNIAwfIBgZDJWD/0Dq8cug5LJQK+NcPfof9O3fj2bVP4O3Lp/CHa2c0vXcIGTyzcQd2bNiMkzcu4/0b51EolTESevja9qdw8ImdePvSSbx9+hieP/AFPDUwjktXruBmYQGRY2N7/wg2rBnDqanrOHXtMp5+Yqcei/LWhU/w9sxl5EsFWI6HwFnZSLWIpqxdSZ2VbbhyduaGkoO/fubLODg4pm8GSLQzRAhPKh03Lrj6CL+tvKRlCVA0W3bq2PH2JEDRbM955ahagABFswUmqY5dFNHUcyhrI5F6NmR8Roj8rPpzx4kPf0xkUqOXxqBSLmNmZgZ37tzBxYsXcev2bfiVCiqVihZ0kQ+JYkqkqjZKJd+X1Mjh4WGMjK7BxPqNGBwawsBgL7KZDDzbheu6MJkMTs5P41fnTuB8aRH5nKvRxZV8iWgGqWiGwJ8/sQ+7+0dw4uolHJ+7iYoteyMjlAIfN0wRizkLu7LD+MHOp1EOA/znmY+0uM4zG3diU/8o5hwb3cbCLssDMg5+dvkITl6+gB/u+yK294zi3w+/g3fy15F1u2BLVC2KcGB0I76/Yx/WdPXgelDBNIyeJZqV41JEZidP4ZPrkwgrIeC6KLkhtvUN4rtb96E7An5z+jBOzs6glPNgsq5WWB0sGRxauwmvHHgWV+du498/ehNP79mPp4Y24pdnj+Cj6SsIPRujJoOXN+7G1rXj+PjqOXw4PYmFoITessFXtu7FC1v34ePLp/H+J0fxtWdewIHRDZjzK5gxEQowGLM9OaYTJ25cwfnJy/iiRGEHBvHaqcP4IH9Dudlyjqq1svOqohlFkGJAVtaDF/ga0fy/Xv4Odnp9yPoBQkcKAkUUzZX8hWu3Z1E0221GOZ4WJ0DRbPEJZPdblwBFs3Xn7nF6nqa8apSyZi+cnkspUUqJYkaRiqNEKRcWFzEzPY35edlDuahRS4niafprEFQ/5B6Jdoooyn67LolO9vfrR09vLwYGBu7+u7tbC85Y2S54nousa8PyQxhfjsdwdD/mkYU7+NnZozibn4XvSDXWla06K4doylEfEtEciIAfbt2HXSNjeP2Tj/Dx4i0s2oBdDNCVyWHRCeFnHOwx/fjh1oOamvzm5VPoHx3G/vXbMDs9hd/PXkRlfgHf69+C/U/uxS+uH8fRc6fxrW0HsGd0A35+4TD+c/Yc7MhFxrhaiEjO5fz+9n1atfZ3Z0/gSrCEfFhBD1ytWDtpl+EHEbJloAyDfBcw4eXwvYkdODC4DkeuXsTr1y7jBiqIMg7sSgVjVgZf3rEfBzZuweGLJ/H6uSP44n6JSG7Eq2cOa1pr6DlYG3p4ef1O7J7YjOPXL+KNa2dwO8ijx3HxyvYDeGHDkzh28SSOfHICL+87hC0Do3jz1DGc9OdQzHnorVjIBsBiWIHt2PjGrkPYMDCE108fxQeLN1AKfa1ma1bWM1XUJSpcsgIVTZSK2N81gv/z+W9iU+TpftzQlaM2I7j6xsrj/Jbxno4nQNHs+CVAAM1FgKLZXPPB3nQQAYpmB012zVAlqiNymEYgZY/g1NQUrl69ips3b6pYStqryKS8JBJZKpX0HomGilSKUMrX2WwWIyMjWL9+PcbGxjA6OoqBoaH450nKbW26rnxfzlgMbQ9BGMAKfGQkTTGMO1jybBzPz+HnF4/i1PwUKpYjsTwAEsnTZF19RWmwNflcTymwk8alAmkvLHx72z5sXzeO108exru3LqHUnUEOnp5rWSgVEbk2DnaP4QfbDsGUK3j/yllMrF+PbWMT+OT0Kbx+8xN0uS7+/IlD2Ll5G169fBQfnjyOlzbvxvO79mnE8D8mj6NQKMM1rgwVa+wufGPHQYwPjuCDS6fw0dVzsHMZWCUfpieL26YMUw7RFTjwHWDRjTACBy8NrMc3t+5Bwa/gjcvncH52CkUE8GwLT4ysxQs79sONfLxz7EOcXriFZ/YexKGBJ/Cr0x/jg6nLCLKOpsg+vXYznt2yG7fmpvHWuRO4HebR1dOFr+44iL2DE3j//HEcO34MTz2xA8/s3odjkxfw5uQZTJsAPVYOuUjOCQ2R9TL46u6DWN8/iDdPHcXH05OaGmx7DsqI19dKvVQ0g0h5WSKUS0t4fmwz/vrgVzAeWLpnM3ItjWhKUm8919RKjZHPaQICFM0mmAR2gQTuEqBocjWQwCoRoGiuEnipfBmGmppqJ2msmrZaE2Wsfp2ktargpZJWqVSL7kg0UlxLy/xYccRGXiKDYRBoGquktUoUshqZXFrSr0UwRSglWpmKpO6/TM40zEhKq+chl8tpymtPTzf6+vpVLCVK2dPTg+7ubj3WwpG0V9nrmUjow8gaEar0j3n9w8wgtC0UXUv3I755/ijem7yIKVvO0XQ0AiZRpkqlDNf1YOwIoYw3EU1V0TpFoCwFGcGJDLrg4MWdB7BlfCPe+eRDfHLtEsKso7LULXsjfTkRFNgwvBZf3L4XmQA4fOo4hnr7cXDnblhBiJuzd9DVlcPo0DAcN4v3Lh/DkaNHMTYwjIM7n8T60XHMF/MolEpwu3K4szSHMxfOoiubw5Pbd2Nt3zDyiwsoLC6iP9eNyQzw9ieHMb20oPIpqajGtuAGEYadLPas34x9E09g3MkhKJdRCCRVNINsrgd3lqbx8dkTuDx1E2HWxf6tu3FobDv+cPYTHLl5EaWsrW8wjPcM4oUte7B3cAzuYgHzpSX4vR4GegfhOFl8fOU43vvoA4wODOH5/V/AxOBazC3MYS6fR3dPHyLLxicXzuLO3Ayefupp9A0O4vD5EzgzeQmBpNhaIYKM87BlUtef20bOB5X1ZGCsAG4xj+8/eQDff+IABoN4vuUondCW80sj2A2sgFvXgbGx5iJA0Wyu+WBvOp4ARbPjlwABrBYBiuZqkY/3iqV7GK3a/ZDSpWS/pIqYpLXW7pVM015rviftSOGecrGoQikft2/fxvT0NObm5qpSKdIp12pxnjDUVFcRUinQI9LY19enHyKVEpmM91OOYnhoSOVDopdS2Ea7GASILEsjl/E3DKIkAqpC/NCX5igm92rAUovWSJXUOQQ4decKfnP6BC6EAXzbhgkjPXJCxNcPKnp9o0RTeMv8eJGFbtvFlnXrMTI4hItXLuPWwizKlkEZIbKWAzcCPNhayGjTxHp4xsLls+c1TXPLxs2YGBtDX9ZDobSEazN3YLoymMsv4sKli4AfYm3vALZv2Izx0bWwM57+7NrULVy8cQ2LxTyGBwexbeMT2Di8Fl2II78f35jEhds3MF8uaqGkCkI4tq3Pdnyjfd7QO4jdQ6MYHRiA25XFol/CbCGPM1cv4cbijBbtQcbF+pF12NQ3hrOTV3B5YQphl6cSnTEWJrJ92DM0gd3D48hkHFyZv4np/Dy6hweVw5GTJ9CdyWFt3wC2r9+E8dExeF4OS6Uybs/M4OLlyyj4ZWzYuhmZnh5M3ryO2zNT+uZAGRFCZ2VToqWasB058bmdlSWsdVz8+NmX8EzvBHqDUN+oCBwLoQN4UUjRfOjvMC94IAGKJhcGCTQVAYpmU00HO9NJBCiaqzfb6dEhIjRaaCc9NkScK5HItOKr7p8MQ41MivBJZVcpyiMRSfmQiKQIpVR6FYkU0ZRr072Y0p5IpYiifKR7KHt7e1Uwh6Qoz8AAurq79WeZbDaW0OTYCemrCKWm3KYVatMCPYn4amQ1ia4+ClUjyYlyQoo0Lh8ijjCoWBFKro3bpQW8evII3pm+hbLrqEjJ2KVvfujrLXJPGsSUduqmLbaFKDKwpaJrZCFnOVocRo4dCWwgcKVYEODYsptS8ngNrMggI8yMhbBS0X2WUjxJfu5EIaLIR9mKYHdnUZQ9iraj4uwEEexKCFeutC1ILV/jydEqiFNMAbjGQja04ImYSxEiy4bv2NqHyJMIXFzMSYTXDY1elzXQcyJh4sivVFmV66RdkWS4cVQ252ThluJosqSU+iJaJtK2MiKtoYVMJZKcUyBj6R7GUhSiIhnQss8xDOFUQuUkKceynENbDqK0EUYmjjg7dpwq6/vwTQTHk7mPqx+v5MvIsTWRbnFFplTEwbUT+IsDz2OTlYXnR5oVIHMbUTRXclra71kUzfabU46opQlQNFt6+tj5ViZA0Vy92VNhS6KVaTVY8QjdOxkEenyIRCAl2igCKSIpHyKSso9SUl0l7TWt9iojkWifiGQaqZSvJUIpEikfg4ODWpRHvu7t64OXycQyKnsvbVslUj4kImm7cpKgdkhFuFwqKSwRTokIqSQ8SJAfQR7ULWWTnIFG/tLIplEhMlrxdUn2EV67gP919SymygU4XlajY3bGrR7tqa5Zp3TZ2pUgwqtybVnwjMibpFFaKsIidxKJk/2HAkhZSTVTGVMY72F1HUlnFumS+rXQ/X4wAcoifU4ciQ2jUCvtisw6oUHWdlU0jQi1bVD0K6jINa4LTyK5sJE1tl4b+IBxHZVykUWRORFxmSs7lGgcIDFlRWzFPxe2UuDIN2F8bI0+S/a9OnBCG2EooiXrQPbeileGKtCe4+r5nZJGKrIshXIiz4nFVBhEJu6/5SDreIDloByGCAKhFb8ZYIkIQ6obx5SFrjCz7265XZFfRBVJeUMgDDHuZPCd3fvx0tgWDPlG3uVQHhTNFZmK9n4IRbO955ejazkCFM2WmzJ2uF0IUDSTmUz+MLgnwiL7s2qkqRp5rElZlT/Y07Ml9Q/oZE/XgyI1qcyJJflBoBHJQCpgyhmUS0vVcyfTPZMSpZSvRTTlQ8QyPTJE9kzKc2UPpUQkJTIpAplGKLvlez09GqHM5nIaaROpVBlJivmk6aFpv6qfk8qz1XM1JfKUpu8mTNI4VFocKPGJu8eZPEQ2q6KZiKLKYhQbo/yxH1kGpSjAxfIifjl5DieuX0HFNihEIZDNaFRM0iA1WBbF1UFFqFKR+by/nyJv0pY8wQ4NXJEiWyJ9BoHwENGSayTqKQKVxFX1szqVjUj6qByMphlr5NO1VQyNI5G1eG+nFRo4RmRU5ibecyrPiDQUamvb8nMrgvZFvs5aGQQm1FI6Iq0ydpX/CLqPVWRTpFGO6pBx1EZ/Zc1Kv0Qr4zUg90okVlhKf6Rf8c9VYqXPEmyNJLorIKw4Oip7amOP1L2NIo2ujFuCrnpZvP9Yz2AVRird8cqRZ7q2/GtlIpq1e5+lT12VAAdHJ/Cn+57GRiuLrJ9E1VU00z2aTJ39vL9HHXs/RbNjp54Db04CFM0VnBcTBohkf1ahCOP7sGRPlfzxJvt1vAws+WO0uxt2NqeVIflqbwIUzWQ/ZE36p8pl+m81qPiPYZE8+QM9lTUVRt+Hm8nEIiZyIBFBiQAm0ll7rqQIpfzRLdFK2TspKa9SkEeilJLqKmIp0cr4kXGqa/r5frGUyKREJSXlVeRSCvLIv1U2ko97wn5NtoxT0VQJqU2fTY01kaNpO8Ifpq7indPHcaswj4JroZL1UFafk/12lqaVSoqqyGm9RFNmMG1LJFZFT2VWooJJAFZEVOQqir8fj+nez2lqryNyJ+nPaWQxrtukbcqHMkj+rc9IPmrHo5Hf5Frb2HFfap6nqzRpR68VEUwbTX6WLoNavVPHt2wdo5dEQ6VP0rak0kqKbFnSZI1BNpRx3Ns/rSwsgprMpezblY/a/qRpzTrWpC9p/xu1NO8/w1WeI1HeXASMwsGfHHgWBwfHMGQkopv0Qt4AsB1EVgTHhPoWAl8ksGwCFM1lI+MNJNBIAhTNRtJN2w5DFG/cgHXjJsLLlxHcvI1oYQlYXIDjlxF1Z2AGemENDsEZ3wBn4yZ469fDHRyM/4jmqy0JUDTjKOQ9eyKTf+v3kiI76TmRaRRQZS4pGCMLQ9JXJeJYSqKPedkrWSioOEpUMi3QI3Ip14mgyoemzBqjkUmRyTRCKemuIpCyX1Kjk729yMneyqTCq0YoPa9aiOf+SKpueUyq2Tbjwq0VzVoXSkUpFbSSbeFGWMQfzp3AexdOY9Y1mLMjRFqQyNFoZiyaIj9R3UQzjQDG7xjcK4G18ieCIoKml9XsF00r4dayT+Oe96tLKn21sllNdb0v4Ffdj5pGBqupqDX7U2v2qqaR1lrGtU2m0hjKGyiJaGr0VrZk2tD9nCKa8lliqyKicYz2bpS0OmdJdFOrH9/3isU3fqVfyxglMtqol/5+JtH59BkZY7DOOHh241a8tHE7Nma74frxG0jGkoiyhpF1X6ul5+1QNBs1P23dLkWzraeXg2s9AhTNRs9ZFGH+gw9R+P078C5cQnZhERk3A7gZRMbSIheR5cNHBZWwgqKxYK9dB2v3HnQ/8zR6dmyF5Xq1WYSN7jHbXyECFM27oGvT6/S7iUhKlDKNTBrL0q9VKotF/RDJlGjkzMxM9biQtBiPREHTSq8ihvKSPY6S7ppKpXwtH7p/cmBAo5OS9ipHhkhUMz2vUmUmEcj0GJG02I/+AZ9GVRN5TaObK7SUlvWY+0Wz9s/5NBKm47WAEgwuzN/Bm+dP4OjUNcxmbRQ9V/d4SkRTKsNaRqJoIpp1EoP7CgvVimdt/z6tAJHOUw0Rka9HSRJNZbM2OppyiCOPcaMirbX9+DT46VM/DUs1OmnHkUqRzTR6q1FVeaakySYRWOH9WeO4K8KfPQ/SRhq1XdbCWcbFmh6cZBfI1/J722c5eGFoDK/sfAqbst3okih1FGgFXpFtCw7cwIFlNE+5MRuAlzEGXtqiBCiaLTpx7Ha7EqBoNnJmowh33vk9ln76P9E9Mw8vm0HXhg2wNq6HGR1FlOuHZ+eAoIggPwt/+jbCyevIn5+EsTxY27ah5+svY/ilFxrZS7a9SgQomnHxHX0l0Y9Q9pLJH6ZBgMXkvEkRx0I+j2KphKXFxWp1V5HMNJp5f4Qy3Tsp4pgeHSJfS5RSIpMSqZQopUQyXSm2IgVkLFv3tdW+q5MW3UmXSBpRun/JSGqmvNIoadOLppTISawlTQGtHVOcUir7IEPkLeCTxdv45dmjOL00g3wmPltTUkjdMBZNU0fRrKbzptG7GruqjQ5KRC7QvZyJACZ+db+AxloYS1r1Z0kqbm0kVAvkJJJbK5u1qbTyfUcqt6Ypx+mzayONKunJHsg04noP3GTJp5FY2dxZ80rFtDblVdpLd1lWU2Br+NxVS9m3Gv8rjXxWiwAlUd97ODTwv33VTITkDZptw2vxw4ltODSwDl1SjCsMYTyg5Ei1XxuucZALbC3QBJei2cCpae+mKZrtPb8cXcsRoGg2aMqixQVMv/5r3H7zt8DcHMZ37ELvrl3IbNsKM74W5Z4e+G4XMnYWVhjA9otwlhaA6zcw99FxVM5exNz1m/DG1qD/m1/HyFe/AsuND1nnqz0IrKpoJmKU/oGqEcW02MynpX3WpKvWprvKbKSprtWoSpL6qjNVc0xH6gxpZFLSW6WiqqS4yof+u1zWz5Lqmu6hFJGsjVBKRFL2RUqkUmQxTX0VkdSqrr298Udfn/5MqodKdNJJzq5M+6TimJ6bmfRT/xBP03NrRKK6f7RWCpKvqxHZ9JD5Jk6djSVEdCQOld0fwUujdVKARmQgcGzMucBHt6/id+dO4Goxj5Lnwpedmq6n0apY0OLI3F0ZvFtxtXbP5cN+ez9TNGuinXoEiaaV3iuaaXpoutZknPJ8LejzADHUSGWy5zPdwxiv25hNVTSTe10pQlUjmnefc5dl0qPqUO9Jd61JfU2VMI3aptdJP9LKsFpVV1Nd4w6lMpw2Xp0/GWMyDw8TzVSqP2su4nbj+G3tnk+9556oc1yMSPfRypxI9qukv0q6r0RpgwjrBofx4rY9eLlvLdbJ4TP/P3tvHlzZeZ53Pme7K3ag950Uu7mJFGmRlm1ZUiyJi0SakiV5kRzJWyblOLFTnqqpTE0qmflnairlSsWpytTEiR2XZVEiZUmWFYuWbImS5diUIpLi3hvZewMNNHbc9WxTz/t938UB2M1GNy5wcYHvsA7vxb1nfb8D9Pmd532fN6Zjbow056JOAyY48OEhT9Ck6RHzotulkF/rgrPfb64IWNDcXONpz6brI2BBc42GMPr61zDx1T/DRBxh6N3vwbb7fwL5PQeAYkHs6UPtPMgmBvpZu/zjnDQbCHiz/eprGPvW00jPnJUb5eFf+Qzy73znGh2t3WwnIrAhQDMLnMZExAQjA0t0rRSY0p8ZQGst2gqgzvMzLrC65pIwMjc/jwsXLmBmelrqJun2yp6UBMswo04SKKmGSKsRbfDD1FbWTtKAh/PwyIjAo+lLaUCTfR4JnwaEW61ArjDA2frQ1k37MufaKznZZtN85QZ8BS1FOnF9XXufpnKxlROqVjHKIA1tmNrImAQFTIcNHJ0Yw/dPn8Brs5cxV/RRzXmIHPaZdMWYR2oMNYixRlG1S1H1gNwLnVWvOS1Pnc0qmpmsUFNL2fo6893S1Nnl2Lf0CBZTTvVyRoXMbORN6cVv0dplJaZIV0xuzdSZymWVrU/NGiRd6VrOfHalc5evM4rmUlC88ogQMkOHxkeqDrel+GbGx7BgLlK1pQ0/RS2IReHOJzF6wgSHyoO4/8AtuH3bbux2cyhoh2NxBBbzItPKlb1AtdBuIfOavyZ2gatEwIKmvTRsBDZUBCxotns4kgTVH72I6MnHMXPuNHDHbdj9qU/D37EbyBWUuiP1N1KBA4//4rORtcMG3pBm3Tl+vrCA+mtHMfft72DhpZdRPnILBv/F7yA3ONDuI7bb61AENgJoZk+dN30KNNJWqxB+RnVFQFPDY6t9SAZM+T3TWKlKsoayQoVSw6QAZbUqYEmV0rQNIUQyBoRBqo2ERqmR7OmRdFeT/kqIpDIpabA06dHGPYrxVBsHOSaqkB0ay025W/6dSiPVgsMJELseFpIERyfH8e2TL+N4bVYMguLAF2Mg1hAaZdMQK91oxSlWq23GvGdTxmuTnRSVTDZb4au0gtEqbvZ3zLxn+jSn0E0QORECpOiNExwq9uGnD96Ktw/vRh8fSDA93Zr8bLIrZYOdjgXNDTYg9nC2egQsaLb5CqhduoTLf/RZhEdfgb99CDs+/nPIHbkVTt+ANNM2U+rEApsqMcmFkxI5HTF+EPis1eDUG4heO4pjX/gCBptVRI98FPs//HAXKyhtDnaXb27DgOYyRc64RQoEEuJMH0fWToah1E8SKgmObBFCI57Lly8LQNKYh2olU12NiY+p1TIKIsGSUEllcmhoCMPDwzKzbtIPAlEqacTD9Nggn5f3YaMhQMrveDx8TGPqIk19p+lReaU+ml1+qXTk8FVfSpW36cSqbUbkB5iKQpytzOFvXn8Jr89MoMK/ZJ4nhi78+0UFk4BpUmilR6RJNbVPAjoyljeyUw6Vm9CcRw2aZDEsc/iV51IAap7qG+rFCfLNCP2Jg1sHt+Gn9h/Gkb4RDMBHwIcN/CfQqpU3Mhx2nZVGwILmSiNll7MRWJcIWNBsc5gn/+7vEH/pLzEbR9jz8AMo3Xcv0j7WYwbwXRpoqH+aCZpETWkIzpqVhIUtfIKsXN6lyTjd9+YXUPnBP2D6y08ifdudGPrlX0Z5z642H7XdXCci0GnQNK6pJiVWnFO1ahnpmkimsRIoJy5fxtzsbKtdCIGSn5u6Saa/mpRX6XfpeWK8Q3WSKa99fX3y88DgoABlqVhEuVQCU13zuZwApjhV6lRb6ZdJzT+rrrKui+mXulZZmtDrWkpz3Bu5rUgnrrHV7FM9GOAfLGV9yngzTbbh+6i5Do5OjeHvj72MCwuzmHViNHwHdQ+o+47U6XHyEwc59oeM+DiNqbSrOSK77npGgP9W0eyJpk+tli/aCdcApyTkgGMeI3YTlBoxdqUBDveN4Mf33YzbBneiL2H7FgdOGAJ5Pkm1TxvWcxy33L4saG65IbcnvLEjYEGzjePTnJ7GwuNPoPnMs3B+4qcw8tgjcIf7EOaVcUaejeCXgGaKGCn81IUXeyq/jP3TdLNvAidNE4LZKSz84X/G/LHz8D/wAYx8/CNwdLuGNh6+3dQ6R4A38jS9GR8fF/WPCh+hjJBmJgWDJsVaFbjxEhKg0i01jIlP9vDFzZWKpOepNFhCg+sKLBilkXDINFejRBp4JECa3pNULg1MZh1VqTJSlTQ1kgRJQqWppSRM8jtRIJne6roCkybNlcclwKhTco0KyX1xGcZAzl0RJBz+TLDURj18z1RZOXe9jKkfXedh3LS7k+uMj8ISmvyIPY2EO/U8hG6KSppiqlbBsYmLeG7sNC7W5jCZNFHNu2gEVDiBIHFRij0EYarqbilr2akrIqDqMtV4cSxbLVF8F3EUy3iyPRd/X90kRDFNcbA0gHftuhm3D+3EjlwRhVT1CFUuRsrhyF4BXTH83XuQFjS7d+zskW/KCFjQbOOwVl98Gc3Pfh7V8xcx+JlfReGnfgJp0Zcn/fzHlZ6xi6CZIBJFUzU9d/mo34CmBzR1HzWu1xM2EX/tS5h78hvwb7sVpX/5m/D6+9t45HZTnYiAUTTHxsZk9wRNwpoxmyHMKTObFIjotpFpvcE7fm2Yk22MTkAjxGXhi+qkgUimunK+ePFiq00IYddAJN8z7VWxm6qfZG3kyMhIy4yH6a4ES0IlayYFeHnTmc/LvgUmjRNtJwJr99mWCBgnVBE1pdBSb1YMYgA+G6PzK7M3TlQm8eK5N3D00nlMpCFqeR8Rr4sohR85KMCT65c1fHbqnggYox6CJv+J4rjz4VPBzyHvenAaEdwoxjYAtwwM4ccOHsZtg7vRCxd56fvpIPFSRA6zeIBckuisnu6JgT3SLouABc0uGzB7uJs9AhY02zXCaYrq3z2D5ue/iHqjiuHf+m0Et9+K0AdiX+xUucwkSgAAIABJREFUkGf6kMgEtP1PxfzHODG6/Jec+oG27G/ox76E00IcIn3uh5j6vf+C8o4dcP+330Ju7952HbndTociYEBzYmJCoI6gSQOc5YqmMo0SRx6l8mkVz/X9lkIpqmMUqVYh2oSHrUFYO0nINLWTVDB5o8h9GFdXurSK+hgEApMm1ZWvxpRncGhI1VCyTYhWU7O1kNn3BlBtrWSHLqw27VZMy5hkwfpK8qE0ncw41MrfMQdN18E8Uow3Kjh2+QJeOn8aZ2anUfNcIJcHM56l16bHvpcq/dlOGz8C8jDBUc7B/OdJkqj5vyhGER78RoRC5GBX7wDuHh7B3bv2YG/fCIoxu5Ooh1Qpe2Tywak+3WKS6IetG//87RF2aQQsaHbpwNnD3qwRsKDZppFNoxi1bz6Nxle/hqi/iMFf+Q347Jnpq6f+SCPkEKhUP5emGQ54y0WQdPmGlu986svUWZZEsRYNrvQhY5/N9MwpjP8fv4fB3jLq/+JX0XfX29t05HYznYqAAc3R0VFREWmIwx6QTG3lRPAjEIqiKQpmDKqT/J5pr5OTk6JK8tW8pyJJqOT3XI5QaUx4DFCavpPcn2kXQpWS+6Z6SZiUNFcqo9ooKNH7JTzye/nczFpdlf1Qxcqm9HYquHa/q44AHYf5d4qE4dG4rNUMUm9a99+IUqCRpEj9ANU0xetTl/DCuVM4fnkCk1ETTd9F03UROwlc3yZOrnpg1mkD6kFDIg9FpQ8pr4MEolQGCw30xi5u27kfbz9wM44MDmIkR6+BRFqU0FtW2qk4QKhnjnw+UcZQdrIRWLMIWNBcs9DaDdsI3EgELGjeSNSusE7SDLHw5a+j/jd/A+wfwdAnPgX/0CGQFGn747isYxHLPaSuI6Ya/Pc20I2uVZ1dgsRNEYp8AAT0o6XsmQLxxDhm/+3vow8pqv/k59F3/31tOnK7mU5FIFujSXXRgB6Ph4BIaGT9ZLNZx9zUFCqVBUxPT4NKpWkjwuUIqQYmjRkOoZJpuExxNQol33NmumtPuSxGPJzFBMgopbpVCNNfRT2VByBv0SuScKnrJnncrXpQA6GdCq7d76ojQLUyZrq2lNeplEdlGGoabeoaWl4BicPnIEh8H3UHuNSo4qWJMbwwdh7nKrOYS2kWo5sxrvrI7AbWJwKSM60bW6o+mfz3asDJ42B5EHdu34dbhndgZ7GMvBvDRVOcoPmAVOp6eV3oNGsRw3UfVfuoYX1Gb8vuxYLmlh16e+IbMwIWNNs0LnSJnfzzv0T4V3+F4u4h9H3y1+EePEDbRSROCIdpZPKI14MjDUx4I6+am0uKEtOTpGZTtTdhLacj7gtss5miMXYOlf/rD9ATpWj+80+h99672nTkdjPrGQFTT2kMeahI0gyIsEj1kq9UJw1QKnWyhvrCAlw+rNA9J7kslUUCKl+LpRL6entbrUJMDSVfCZ1UKKUXpjYIYosSTi5NpYyhju6XKU6uuu5SVEvWghoQ1a88DgFUV13HxmzIKKDKNcZKF+t5bbV7X0rR5Fal0k71UdQGQS3c5IcU4CMaNvnyd40VvqHnYt4Fzlbn8crFM3hj7AIuhTXMuikSpoBLJi57CqsHbvL3UO0KXpLC0w8wjLupqRVUPYjVJC1TrnLSZluyyU1wGZrzeatTWS44G4NfZeqzNFYs1eB/qfQ5ZQp0pgzXpOY7HIdYxiOXAmV46EMO9xw4jCMju3GodxDFhHWXgOfR1i6Uv0fSZshhW5TFZxLtvjbt9mwErhoBC5r24rAR2FARsKDZruFIEkx/73vAl78IZ6GC3t/6XXi334bUS5F6EUJEcFxfINMnbIrLrOTFSg1LhbWZcMSlrxin8CLVgF4W8xpovvE8Zv7NZ7GttA34V7+O3E372nXkdjtrFAFCHcGR9ZOmNpIprfyM6bJzc3MyEyrp8kp1kooklyeImjTVXM5HKZdDsVgQRdK0CjE1lHwtFIsq5ZU1lBpGxUhItwlZo1O0m93EEbgS1LwZ7KhqUrlq6ZwCGlw3TlVtXyMMcXlqEs9PT+CH1WlMzs2hRoMzz0XsupLd0eTNoe8idV3k4hjFmAqqAiD+KaQXkdQJSt2gItIgceAnbJqipuzxmlJS45yrMbZrR6sF3BrG5UT0YCzlucWfBDA1aBsx2Tws8GIfXuoi0hk08u+ML423kMaRPFzKeS4KaYQyHOzI9+Dw0C7cum0fburbjiJc5My2VQdoqSFXkzIDs5ONQEciYEGzI2G3O7URuFoELGi28dqYef45JE8+gWj0Inr/2W+i8I675EaKD/zzXk53u1bKJp/kiwrEP4q6JpP/XIuJAv+9dtkgHah7fDpcQfzM05j5/a9i6NCtyP2vvwZveLCNR243daMRMAoln+QTFAmUBEnOpo6Sqa4Ey6mpKXniTzWSn3EyCqW0CggC6TWZy+XEhMekvRaLeezfvRu5XIB8oSB9J9kahEDJOkrTtkQUS9P6xLi+6hrLGz0/u56NwLUi0FLbltEFH5YYxZ3X+VgU4URtAWfHxzE6NYGxhTnMRHXUfRdV6mEBoZMKJI3TlApnAMuAJHchghuVT7bOSBRCyudXoZuUmSJdTj5GlWQc+O+CxEPDvXnlZ1R5fc17S1Rg8yBAvzqOJ88540SVdTgpaytj5PmwM4YY1xU9D8PlIg4MD+OmkV3Y1zOMERRRZOxjBbGtSco9rKPwtX5X7PfrEAELmusQZLsLG4GVR8CC5spjdc0lqxcvYPZzn0Pj2CsIHno/dn7oAURBAbFbRgFBq96SBkER3WilRjMVgwX12F45iyJgw/MUkcsbJA+FxjwWPvtHqH33Vfg/+ZMY+NVfhFsoXPN47ALtjwBvnFkfSQXSGO/wZwIn1UmmvfKVn/GVy/Mmm6+EUKqPrJ3kTKgkXGZbiLBOk5BpgJMKJc2AcnxV2pGkscpDiuV1kNnPsmmrFjbbfyHYLbYicDXQNC1zTB/VOHXRSF3U0xhTjRrOzEzi9PwkXp+ewESjijmEaIjLKZV42qTp9osmZXfZqzkASee9Sk6p/L6IO253Dxj/jWB95BLQ1NApQGlcymMgpyRfRHyAqV3M5b3phakfbDIuLNHw4xR+M0RPmGLIzWNnvow9fYPY3T+IHYMDGCr3oMcNUIwd5FIHPhGTx6LyqNXEp6PaW6C7I22PvusjYEGz64fQnsDmioAFzTaOZxrHGP/zr2D2W38DZ/cQDv3ix+Hs349abkhSvPKh+reYoFkPgAaVzhTI8+kw/d+lGXqCOEenPjanTxA0U3hnzmL6P/1HJMjD/8VPoP9d97fcQNt4+HZT2szGtP2gKsmek1QqqU4SJqlEUpkkUJr3BE6qkJyoVvI924Xwc4Lj2972NoFMbpcurzt27Gj1oWSaLLdHoOR3BEwzcX+qljNEqVCQ8keqluYGnoY9Mum+leZ99gZ8+Wd2kG0E2h2BK4GmacMj5lTyiCSVB20Oc2A9B5HvouKkmIybODUzgVPTEzg7cxkTlTnMxQkans+qUJWSayRLfeCLTKmc1JaD5puhkxkk7T7r9d1eFjR5/gYus+/l74+kE+vU5QxcEjgNaEqda5qAtgF+FMOvRxj28jhY6MehviHcMrwTe/sGMJArIHBcad+LOIEXJXAc3UxT4DIDm5KGYxXN9b0q7N6uGAELmvbCsBHYUBGwoNnm4Zh/9VWM/ennUBofR++P3YXej/0sFoZ3IPUKKCQqrYm2CQ2P7rKu9Ecs8XM6NiJF00vQcNk3MUYpTOGen8bcf/8mwn94Gum77kP/Z/4xgv7+Nh/11tucuRHmK0GSpjtUIAmPfDWpr6yf5PdUKI1RDxVHAqCY4QACk/yMauXAwIC8GkWSyiVbh4ghj++31uENeLaPJrfHdU0fTbNtNTKqXk1Zpuib5mVGO6ZnpXF9vRp8br2Rtme81hG4Gmhm98vrkhDkMF+TKwSeJHE0XKCeAvNxiKlaBZfnZ3F6ehqnZ2cwXVlAPQ5Ve6hcgAZi1PnXkwZUBB66efN3wsCs9JnVD15MemlK1Y4+qN1NmkwnZtxUeapqLST1q9Kk1HymDZb0AzOuw78XgUsDOvWQSvJlUyCIYvQ4LvoLRYyU+vC24R043L8N2wolDAR5FBK6pOu/ObrFzZIiWPImhU2tpipXYguaa/27Zre/gghY0FxBkOwiNgLrFwELmm2OdbywgAt/9hX0fut7qKcR+j/5UXj/6N1o5EvwHB/8J5+1RypbVtVqBtppNpQbqQi0DuqhIcZUDeF3foTJr34DTq6Jnt/8NfTc9842H/Hm3VwWJqkomnYhfG/ag/A9wZKgSfWSM5ejamhS/giN7C9JWKRauX//fgka+1FSwSRosp7SACc/W8lkQJOus0btJKS+ef1F0FzJdu0yNgLrGYGrpc4uPwaHoCMwstiDlSikcjc4E1ccTDbqODM7jbGZKUzWKrhUncN0XMdM3EAlbSLyFaRKXaHeFh/SxWmifLsJRgKjqiAxSF3JKOnmSc7PJDDIiThymmEYiRu1UY1ZckFjH/47w4eafpQgn7rS+5J1l+Ugj55CCSNeHrtzJWxnhsXAMEaKZfQ4nvRtFjdfDZlX8vWVmlCdlmvqQP00gc/xtZONQKcjYEGz0yNg928jsCQCFjTbfUGkKSrnziP57BcRnzyJ6aEe7Pylj8K/8wicXF6exHtpjlaykk4W+yqtTHXbZMuJJtykiWBqHpW/fRb17z0PZ3wa8bvvxY5f+RTcTGpluw+9m7dHaGMaqnFsNeokU1wJkYRHzgRLpsGamd+J2uJ5rXpJprASGjnzfVahJFwSKsXd1fNkNmri9cbPgub1RswuvxEjsFLQFFMeUSGVvuikCpBavTWk5ZODxHNQd1JU4xjVOMRErYLxehUXG1M4Nz2BqeoCKlEDUcw0ckcBJhU2z5V1E5dtWbg3pfB5iStzN08hs12knILRU0ZJckasr2R6qwwC6/oj+XeE7WGK8FCGj+F8GcOFHuzsGcDO3kEMFMoYCQoYcnMICJc6s4YpsqwH1xZMkm4se1NvZBLI1M6/uvuWfB5Y0Ozmy2tzHbsFzc01nvZsuj4CFjTXaAjrL72C8S9+CeH58+jdsx3D7/1xeEcOAUPbAL8XiPNS5JIG7GPG9KcYiJpwqxVgdAyVH72Ey8/+COHlKeRuvgXbP/NpFPdv7ZYmyx1e2YOSyiQBkmDJnw1QGkMe/szPJb2O6nEQyCsVSkIjZ6asMr2VaatULJnuar7nZ1xnLSYLmmsRVbvN9Y7ASkFT9EaBJQ2aTKUlbFIek9lYoioDH8IiawsJWVWm1yZ1zNSqmK7NY6Y6j8sLC5ir1bFQr6ESNtBIIjETargpmkhk/dT1AIcP9VaWZbDesVvp/iInFRVXADNhOrAjymOQOnDDBDnHRT4IUPBS5L0EPfk8hnv6sa3Uj+3lPgzmy+jPFdHj58QAiOvlqHsmKZyY6cfaUUnb27K3JtVmN3XV+BiHWx7wMgdbqsY2dXalI2mXW/MIWNBc8xDbHdgIXE8ELGheT7SuY9k0DLFw6hTCv3wKxe9+D/kDOzF7eA+cO25Hee8RBKVdgF9Q3a7TOtCoApenEJ88jfoLryIavYDLlcvw770T2z76SyjtPyB9NbfSRHXSgGMWJi9evCgprlQnTTsRxoW1lFzHmOgYiCRYbtu2TeCRQEmVkjBJVZJgSZA0abCsjVxaH7l2EbeguXaxtVtevwisFDR5vSvFTP8dE4cezuyFqfph8mv2cXTSGC77arK8IImRsN+mzlhwpP+mg/koxhznsCEq53Sjgul6BZO1Bcw2NXymCWrsTess9ttcv8i0b08076FLuUAiXOTZxzJxUHR8DBd7BCoHy2Vsy3nYUQjQmy+iFBSQpzmZy97NDlwa+jiqt27I1iaOK4BK9RMRt57A9RykLgFfgaYXewKbMhnAXN64lKm21nW2fYNtt7S6CFjQXF387No2Am2OgAXNNgd0yeaYzjk6iup//SNEx06gUvBQ3T6MwvB29OT6UM4VEeWAKI0Q1xsIx6eQjk0jqNZRz3lw7r8dwx96AIV9h9byKDu2baNQ0giHRjtUITmzdQhnGvPwlTDJFFcuR+DkDSeh0qSuGuMdk9bK1FajUpraSr4SIAmVnFdaR7mWwbGguZbRtdtezwhkezlmbXeWGMaKOY0ilhariJRGCFx0hnWSWIxldKvhlo1PmhB+mN5JFTRF6Hpoeh7iNEUjTVBPIpmpbs42qpipzGO+VsVopYK5KEQ9bKIZhWjy700U6fRapt+q7N2IabcZJ2cx3MFiaxSaEMnRS8qvZi8x9YLUWJtpedch8zmXM+ekLMb1NnRbIpUSqwyTOPuuh8Dz4BMWU6CIFD35AvpKvegrlESdHCn3Y7DYg95cHkXXQ9kByg7N5FScVUskk/eqM2ATxo4ttKhosn8m4FMt1TBJNTnV1r1u4sJJqArzSzNqxgo407xUsnLW84qz+7IRuEoELGjaS8NGYENFwILmWg8HW1RMTiK+NI6FYycxc/Ik/JlJ9M7NoDA9rQwdSmXUS70Iiz3wdu1B6bbb4B/Yg2DHCPze3q5WMk2rEKNGjI6OSior3VwJlQRGo0wSIlk7SSDk52YyKa1UIAmQBEnWTRqgNPCYrZs0EGrUyRuto1zLy8OC5lpG1267myKgEGY5hr7FGZDTlAWrLGQqC6n8iQkYVcw4QjOKUIcjraSqUYgGgTOJ1WuaoJo0UG82UI9CVPggKw7RaBJKG+J4S/DkHKWxzEmSisJHTyM++EqSWDndmiPRKfqKV9lD15G/Z67HNiFKweXPbBPi+S4COOjx8ih4AQpBDkUvQClXENOevOvJ53nPR94BSkiQ8zxZLuf5yPHBmePBZx2qhl+1h6s0FW0R72LfzRYcd9PFYo/VRuCtImBB014fNgIbKgIWNNdrONj/MAwRVauIpqfgnT2L8Bt/herJE8A734nie96H3J598AcG4BYLcDxfnBO7baIySSWSqa1UIS9cuCCqJH9myiuVRdM6hPWVTF0lhBIMCZRMaTWtQthv0ji6Eiz5HZdTN2r6Bk6nE29EkLzW2FnQvFaE7Pc2AtcZgWzbH3H1dtGMEkTsLUknWtcVV1YKdrReY6upkA8DRWFUimkzjdFIQ6n5jJIYYZKgmUQI2dOWbtTcVqLMxxRsZtVMVQuu/j6lApie58P31d8tYzzGv2N8MEbDnhGnhMABfKaq6lYtVDaZJquURgeRmyB0eMSpLGMMgYyLecvDp/v+ybjOAbaL2whcIwIWNO0lYiOwoSJgQbMTw8G0Lxr+fPFJxK++jOChh1D+4IPwymWVW7XBJ95YUXmk6kiAPH/+vMAllcqpqSm5meJ7AiYnKpZMb+U6vAEbGRmRmyyCI1VJ4/JKwGQNpQFKLmNu2kQx6ILYXM/QWdC8nmjZZW0EVhiBNF2EPwE3X5kN8QEVPYfYWiqOtYOq0v/4V9eTHFr1A51r5ZXb4iv1SdKcdrFVLVp03WKi9qfaWepEVf2d/MkS6VV5i6t9Kadx2RxbhCYKJgm6AowCqjxQBb9cKXJj1P0YDhVSAilnvV0aBOlM1xUGyC5mI7CJI2BBcxMPrj21boyABc0OjVrtwkXMPfFFBK+fgPfgB1F+/wfgEzQ32EQYIiCOjY2Baa/nzp0TuOSNlWkdYkx1+BmhkgDKdFaCIwGTT+8Jl+w/uW/fvpajK7/jcutlvrPBQitATlXX9tHcaCNjj6erI8AbTa1sygudU5PFEkIxJTJO0gbm5IQVELbaeZDgYq1WioSo6knRCOl+ox4KZmf1NEyHjoWbkeobKn1WpNoTTpBT20hjBZEukAR8oMYdqATgmLtNY6lDFSiV9F2qrokCSg2kPLyAD+MsaHb15WoPvs0RsKDZ5oDazdkIrC4CFjRXF78bXrs5No6Fz/8Z0pdegPfIQ+h58IENCZrHjh3DU089JbBJwMzn85LuyrRYA4nGhCdbN2nqKIeHhwUsjZvrVoXKK10oFjRv+NfHrmgjcOUItAomTe0mKcxXljhaLSTPOTFdVg1casYUMFxW36hkyqVGN0YWzayu1stko2TNczIeOkahVLtm+xWIMQ9V00UzV+X4mj0+QiebtOjOo6pvppgiaWH1GmWZ9nKxEdgyEbCguWWG2p5od0TAgmaHxikcu4T6438G58UXkT7yIIoPP7ghQfP555/Hd7/73ZbTq1EvqVAeOXIEBEm+J3wuN+DpUGi7ZrcWNLtmqOyBdmkEyF9shZKwrYdyD5L6RlPTuIiGQp8ZZ9VF8Gv1kCRvml4uK4rHtelvCY/qFF1uOttBxCAsaziXF1aYlFmbOruiAbELbYUIWNDcCqNsz7GLImBBs0ODFY1eQvPxJ+G++CLiRx9GfoOCJpXMkydPSjosFUvWUzLllbM8lN9kdZPreTlY0FzPaNt9bcUIGNCMde2kTo5tdevIgiYNgdjWYxHnlkiRGYVR8mgzXrdZ/DNYyFfJmV1MyW0NgDoK/p+GP264WMeZVTFlXe2sK+1GsuZwWfH02jy7FYfenvNWjYAFza068va8N2gELGh2aGCi0TGEj38BeOklxI98CIWHH9qQimaHwrMldmtBc0sMsz3JDkcg2+PTqIXSz1Ifl/k+1Yrnm0FzESppxaMQ0XxmTs4grDx+04BpFNLlULoImi7rLSMeDD/T9aDmOAiXRkFlrqy4/lw5mHoV9fDPgmeHrzi7+45GwIJmR8Nvd24jsDwCFjQ7dE1Eo6Nofv7zSF96GcmHP4yiBc0OjUTndmtBs3Oxt3veQhHQTTYFxpaWPmY6Tip4NOm1b2pFKfDG/0ni7QqCp3e6ZEmjbmag1E0RsQ1L9tAyPNlKjRW81XWlV9i9Bc0VDIldZGtEwILm1hhne5ZdEwELmh0aqmhsDI3Hn4TzwqtSo1n40AOqvYmdtkwELGhumaG2J9rJCBjmywJa5r3qEqJtdgyxvaUquBLQNGD61ieuzIAWE2y5dIuHlwBnCpeK5zLPIbN1c9hWzezkhWb3vSEiYEFzQwyDPQgbARMBC5oruBYIBFGlglj3hVzBKnK7IF3TtIGEPCn3PSRstk2r+9ExpH/xFNwTZ9B8z7sQ/My74ZRKLVv+7FPzrAfhW+2bzoRye+P5yPX1wc3TSt9OGzUCFjQ36sjY49q6EdAQuV7pp5kU3msg6Yp01K07bvbMbQR0BCxo2kvBRmBDRcCC5gqGI643MPHUt+GcPoUS6nAQ6bXMk+2saQS/8pCkBYQeG3/HCKRUJ0AlCNAoegiadZQnxlE+dwFho4barh1Idu4E3By8xEWQeKoCyGGj7hSJGyEfc79mWr4/9ZjbSXwknAmZ99+L8h23ws0FKzhDu0gnImBBsxNRt/u0EbARsBGwEdi0EbCguWmH1p5Yd0bAguYKxi2u1HD+P/whCq+9hnJzHD4aurE3cTDjvqBysAAESOM+1AIHkRcix/ZsyOFy4GG25KLYqGBntYLeNMacH6Pm+3C9AvJuCUHTQ9BQJhCRl6LmJ0i8JvrCCryEZhHGY5/LZPafOkiTPGK3hLliGcHHH8XQB98Hr1hYwRnaRToRAQuanYi63aeNgI2AjYCNwKaNgAXNTTu09sS6MwIWNFcwbmkUYeGFo3AuX4YXVRdNGd4kLBo3QZpK+KCZIBVNaa6deqj7HupegiCJ0Ds5ieSZ/4Hm1Diiw0cQ3PEO5HsHQb8HtnNjumxMowhXWe7n4xiOmBK2mrkt2iaabC/Cpheg5rgo3XYEhb174HjeCs7QLtKJCFjQ7ETU7T5tBGwEbARsBDZtBCxobtqhtSfWnRGwoLnCcUuiCGmcXGedjHZzaAGpqtskF8ajo2h84QtwXzuK9IEPIvfAA/B6+5YeTaZ+Ryz336puSBhX7U+8Ef0AjqsVzxWeo11sfSNgQXN94233ZiNgI2AjYCOwySNgQXOTD7A9vW6LgAXNDo1YOHYJ9cefhPfCy0gffQiFh63rbIeGomO7taDZsdDbHdsI2AjYCNgIbMYIWNDcjKNqz6mLI2BBs0ODF46Oo/74l5C+9Arw6AMoPfR++La9SYdGozO7taDZmbjbvdoI2AjYCNgIbNIIWNDcpANrT6tbI2BBs0MjF45eQuULf4bolZfhffhB9D7wQQuaHRqLTu3WgmanIm/3ayNgI2AjYCOwKSNgQXNTDqs9qe6NgAXNDo1dc2wMs08+gfiVF5B/6MPofeAhC5odGotO7daCZqcib/e7qSIg3Z2M43emlN18tLwL1UpPvrVJ/Wb59la6nWstp0v5udjVyvDF0Fw7BDhXWGix9VVmI0s+XH4Q69Uo9Fonb7+3EWhzBCxotjmgdnM2AquLgAXN1cXvhtcOx8Yw/+TjSF96EYUHH0Hh4Yfh2dTZG45nN65oQbMbR80e87pEIMtBy4BJQRfgJHQ+4w904lZu3AlnOEhcINHWa0kawk2VCRtN1RzHgQcH/P1THmpqZ47rAQ5dumnaprAvShPE3LT+me9cRC1TODFpkyWXg5vam/nUfO/CVY7iiJGkCbwYyDs8GkfM23hsnOTY0xQx958kSB0Pscfl1LEQNulm7jsu3ATSdzmzMx0gPVJX9JHjubPBs51sBDZZBCxobrIBtafT7RGwoNmhESRoLjzxOTgvvYD8gz+L3IcsaHZoKDq2WwuaHQu93fEGjkAL2a6mRLY+J0GZXsLqhAyESkcpjYACcfwpTcSZW3ElZURCpyvfChSyrZRuVbzcXtxsVyFlokhPlEhFoQY4F8Oq0HIRP/V+CbeESVcBr5M6cOW41JYV9PI7fT56g6njIlE42epwxUVcOX6zkEbblss5W2OpoPCVbbLUEoRltt2Sfll2shHYXBGwoLm5xtOeTddHwIJmh4awm0DTPPGXexxzB9ShuG2m3VrQ3Eyjac+lXRGgUBmbzkxU7jIqXjZtNHEcxC5BTXGfUfrIgZru2jshAAAgAElEQVQxFekR3lrEpwATDrfKDw3kcW2qmWrHi7Cr38nN6+J7tZBGWf265PyzEJr5m5n6noJInqTZP2LVikqOy4GTpECsYVb6VWlJUnFiCzbljefKIRuo5vm0YuQo0CRY8pVqrwFNj2qq5cx2XbJ2OxspAhY0N9Jo2GOxEYAFzQ5dBN0Cmo1GA5cvX0aSJCgWi/B9H0EQyOzqVC/z2qFQdu1uLWh27dDZA1/DCBAeI0elnRL7CESESVEQMzJh4qWIPZ0Sq1NJW9+3IEqBWsqUVXmrFEitS4o6yQRSsl1EwOX7JEGUJCptFbHiVJ3GyvdRmiIRZXRxTpKlaahMkfVdD57rwjUAKRyp0mP5N5NqpA+mzlKZdODJ7EpaL89bAFvOWcOnSK6GuvUrQTPDolQpHQO+Os9WcFoDqnllPD3zwxqOpd20jcC6R8CC5rqH3O7QRuCtImBBs0PXR7eA5okTJ/D1r38dc3NzOHjwIAqFAvr6+tDf349SqSQ/E0Dz+bxAqAFRvnqsKdJP860S+uYLzYJmh3757G43dAREqRTFUamVoljGRpXMFBx6MQibIi4aFZJfc1EBVaVBJvAQpUA9itCII6m7bKYJwiRGM4nQjEPU4xizToRKEiEMIzTCJsJYvcZxIvWUcRojThzMVWsCpgRSmQmh8VLQZO1kMcjB9zwBSs4kx2KhCI8A6nF2UXQcDPs+cq6HvB+g4AfIewHyrvosJ99xdhAgVTCqIVWAlCm4rcTdVNJhXR7cMvVzeQWpSvs16uhbugZt6GvFHpyNwJsiYEHTXhQ2AhsqAhY0OzQc3QKar776Kp555hmMjo4KNNbrdbm54hN5giYhM5fLyUzo7OnpQblcFhjl93zPV95YGRjle4Iot7GVJwuaW3n07blfLQKpSI8mYZaKHqnOwJM2/pEfEwFNQiXFudAFmk6KOlLUkxjVsI5q1ESlEaLSbGKmsoBKo4omv2s2EaYEzxBNAmiSYAEJGlBqZhIniKgguirNVimg/M9B6uVUCmomnXb5gzQnoWJIHVXZBxm/oiRZrBEl3vlpglISI+e6yHk+cp6nwNLxUPB9FII8CkEO+cBHPuejlC+gv1hGb66IshOgHORQcgMUCK80B0oT+JIOrOLF45Y6zlYKsUZOgngrDffNFab26rQR6NoIWNDs2qGzB745I2BBs0Pj2i2gWavVcPLkSUxOTspTe/48OzuLSqWCKIoEOgmf/Jk3XoRHptsadXNkZAS9vb3yM6GTSijhlO9NKi4BlKm45lXSyjIOjB0aojXfrQXNNQ+x3UE3RoAFmpm0TuFOj2BHsx7m0bqInRRRHCMEECJBNQ4xHzUxF4WYjmu43JjHZHUO8406ZhaqqDaaqDWbyu2V4BV4sg26u8ZiwkMnWhrr6FRUbSyUVUrF5JZerVptfavQEuwIfpLye5VJtu3ESN1I4aiAaQpCKhVcptWqVFpa98SI3QSlII+BfAn9uSJ63Rx2lfsxnC9jMF9Gj5dD0aeS6iHgwzzQkTaF7/nwqWAmsdo2nXVpVSvMbnJqda6xrcHvxt8Ye8zZCFjQtNeDjcCGioAFzQ4NR7eAJsNjapEImgRLguTCwoJAZ/Y9gZOfVatVAU/OXIfL8pUzFU9CJMGTqqdRQ7kfQujg4KAoo4ROk5rL9/yM82ZKwbWg2aFfPrvbjR0BAU1XgaXnIPGoVALEsSaAOkLMNyqYrlQxX29grlbFVG0BM/UK5uMmFvRcSyNEDkHSRaxrLMXtVRvvEDQNSHqpg1LoIsdeJmyPIvzFdikKLikJKjB0xGvIWPmYN62fdWTFETabnnqViDe9FHU/FnWxZeJDZ1pCpzE4ErhNETop/NRFDg7yiYtC4qAED71OgJ4gj3Iuj3I+QF8pj75CCYPlXgwUy+jLlVByfAQp4VUl2npJBD8lYqtJHHAtZG7s3wt7dCuLgAXNlcXJLmUjsE4RsKC5ToFevptuAs1rhYjARHWz2WzKqwFOgqYBUdZ48mcuw+85c+L3RhElfJpUXCqc2dRbqqJGBSVwZlN1+V7VPC3WhF7rmDfC9xY0N8Io2GPYaBFIpQmmi8R10HASVNIIc3GEqbCGidoCJutzmKrMYaJSxWy9iXrYlPTXiGAoqzpIXcKiNCIRyBRMzKiLhCrVgtMRIx5CXT504RFwM61FlFtrtgZUVX2qClANafp1+c8rqXwk10aZCgIFvlRYaeqj8FWas0h6sErEldrMJFWvcSrqp6inTMX1U+S8FAXPx0CpjG2lXuwqD2vVs4j+fBEFP4eeNEGZqcGZGnoLmhvtN8Eezw1FwILmDYXNrmQjsFYRsKC5VpG9xnYJmpUvfA7uSz9C8NBjm66PplFBqYDyfRiGLcCksknApPJJtZMAyveE0Pn5eZkJpoRWTlyf4GkglEDKmyL+bGpBjeJJGDU1onzdyCqoBc0O/fLZ3bY/AobOtCy32HdycVctN1R+lOnvaJZQ7qgOIriopQ4qcQPj87M4MzmOiwuzuBxWMB1WsJCwpjJGxXERukqjI/XR+ZW7p+Mr4VGBnljGyqsY8qg/KEjjpKXiSSdNUSrVLIsYuFz2qvTOaAloriaYVFL9WB2rAVWm8/I/ORLtWMuzYnqvuOaqpiwigbJ0lSqtxC6OADeG6yhDoAJcqePsdXyUEaA/V8BIuU+Uzj2FIvYUC+gp96LgUSNll07C61JnXxVatU+1l+WTqpE1oV4JXK8mXnZdG4FrRsCC5jVDZBewEVjPCFjQXM9oZ/bVHB1D4/HHEbz4LJJHHkP+Q4/AK5c6dDSd2S2BkzDJmSBqYJTptwRQwqZ5z1d+bxRRA6IEUN4kGoMhqptUPwmYTMMllPIzAqkxK+LnXM+s06kn+RY0O3Pd2b22OQKkMqa76nxR+viY+kcBJl2r6MZMYmXxoqfMdVIHkUvV0ZW0WNZaLjQaOFNdwOu1BVxemMP0whymFuZQjUJIhaVRLAUyCV6CiYpzCI/SFmTR3Kbld6PbZxogEviUTieLaETIVSmzBlEXjXOU9ZDu1bnocbvqQJo2I1nQlL3q45O+muZ4JL/WpPKqXcesMqVhkfglSSGmkKJsV1rDME02lZJM1mnScCjv5zAQBBjJ5THU04fd/UPY1duP7fkC+lwf+YQqqWqlkrieqmklqC9JBWatLIE8C5rqSLO9TlvxNpGyJLrqa8Zu4BoRsKBpLxEbgQ0VAQuaHRqOcPQSmp//PPyXfojmh38WxYcfgb/FQHN56Ale6h5L9acjWC4HUZNqa15pUjQ9PS29PsfHx2V9Kp3GuMik4BrnW26XIMqfWSvK74eHhzE0NISBgQF5TyBdj8mC5npE2e5jzSMgDrFKLRTtkABCh1bd01F6QQqAEDqV6QzTRWPPQ9PxUEWCicYczk9O4NzEOE7Oz+A8245oBY3bMSmeWrzMwODi2a01w2Q7hqx5TK9zB8u1xmwsloOffEfn8ChB0XExnC9iX28/bhkcxs1D27C73Ici1VNmlKQe4HjwXVeMidKwCUd6d6ZI2cdU9/BU5keLe70qbK71IF1n3OzimzACFjQ34aDaU+rmCFjQ7NDohaNjqH/uceCV55A8+hjKD34IfrncoaPpnt2aVFxCmjEmospJ8DRuuHxv6kMJouZnqqQEV+OOS7WTQGrMhgionAmfpiaU5kW7d+9uOedSHeX37ZgsaLYjinYbnY4AdcTIpX6mDHA8sqS0JGGd4eLRJQ6TQhWINlwHM3ETlyoVHJ+6iHOzkxhbmMVcs44FGv5we57aJqdOZR10OrZrtn/Hk7+DiCLk4wQ9joMhL8COUhl7B4awd3gbdvcNY8gtoijJyEox5oi4dAAmaLqJmC0tjnsGNDOpwNlzsJy5ZiNqN2wiYEHTXgs2AhsqAhY0OzQc8dglNB7/PKJXfgTnZx9D8QMPWNBc5VgQPI0zLt9zMgZF/JwKKes/qXxSAb106ZL0BzXwyWVZ10mQ5Gd0waVRken5yZtdqp1UQ/fs2SPfE0K3bdt2QyqoBc1VDrhdfUNEIGJ/XZfWNECOKZr0mIl170uVnypwGfpMdwVmogYuTE/i5fOncGJiDDNOjIoP1APlLksB04MnD5JMz96t3nO33QMtTrxMyqUTLeckRj5NECQJckjRVyphV98Q7h7ai9u27UVfkIerXWuljlMSiVU1qYCmTpHOHqfUuS4jS8nsbffJ2O3ZCCy58NRV2Ww0pC1boxmif2gY/f0DUi5jJxsBG4H1jYAFzfWNt9ob00JPvoH6H/8pcOY0koc+iOIjH0JuYKATR7Nl9plt02LarRA+qXgaVfT8+fO4cOGCACbrQGlSxGUMuDJY/JkqKG9+qXDylQoo60AJn0zB3bt3r7w37VvMP3DZNgIWNLfMpbepTzRyHYSOCzd1EMT0o6FVqxI1Yx9oeA6aLjBer+DY9CiOnzmN8blpzEch5ll3Wcyj5qaIcj4Sth4JIwFWz3XlgQ9/ZyxotvcSimNWXfqiToqDbqLQU2XFEvBj5BIHO9Mc9hX78bbd+3DLzj0YzJdQcl3kUyCg4630oCFp8umCLn3goWrINIK2STvW7TvbezJ2azYCFjTtNWAjsGEjYEGzA0MTz82j8s2/hvu1byCoR6gf2IP8zz+G/N13wWlTWmYHTqurd2nqQ01qrnoeoNJzqYBS/eTTUULo8ePHxWiIMMrvCalUPTkZ+ORnZiKUEkSpglL95KsxJDLOu8bEiKm6vLnmdjhz+54nbeRF6kniuFXDaqC1Ba90f9T1reb4eQ7yveuq9ENdB5s9P9PiQfoL2slG4DojIKxBwxm6ukZUujz22UDdAyoOMJmGeOHiKTx79gTGmlWE/L2i4CmtQ1wQVGnEk1IXc5h+S+MZ1ULETmsTATfx4CY+UkqM4vbLnqEspuVrovt6psiHCUpwUYiBHcUe3L3/ZvzY3puxzfVQpF/QQgOun0PqsWdpU/2tEVqlkr3UwZdp1RY012Y87VYzEbCps/ZysBHYUBGwoLnOw5GGIarPPYfZP/kT5GoRgsIA6rNT8O67G/0//zEEu3YuGl+s87HZ3a0sAqY9C5XQqakpUAU1LrmsE+VM1dMoqHTMpaJJmFTg6EmKL2GTqbimf+jIyAg483Om5zKFl+vk84EYcziuA0/fwMm2de0aWzm0nCpN83XdXF4AWtwo9U2fbjdDtYiTwKeZMxC6skjYpWwEdDGe1GWyf6UCx6oDXIobOL4whRcunMbpyXHMOCEqAa9HpmySafgAhT0hXTgpFVHlAksjIdb/LWl8aQPd1gj4sQvOYuoDB7GrjH0U/NNJlo6zCWIN/H4zRrGZYJtfxNu37cPhwe24c9tODOby8BpA4oVIc2r8aN7EmeZB2dpazbE2dbatI2k39qYIWNC0F4WNwIaKgAXN9RwOql+nz2L+v/0J3LFzSH/ix+HfdhfmvvFNOKdOoOfhh1B+8CH4g4PreVR2X22OAGHStGuhsmlqQqleEkKphLJWlMvRtIjLcDbpuYRDwichVPUCzaG3WES5XJK0XM4E0RLrSXX7FkIp1/HYY5TqZcuXc9FIhf3uUg2aS1J4KS9RSbKKZpuvhK2zOcIKW5TMOynONys4MT2B5y+exRtTEwg9D0nORyONEPlUKh2BSqbaypwQMhVoailNIMfU/22dKK7fmbKO1pMbctWbU9rN8NX0DaUrMOvcHAJoisBxkaPRUyNEuZFg0MlhZ6GEwzv34fYDhzCSz6Hoqo6bTL314IJVu/LwQM/qydb6naPd0xaNgAXNLTrw9rQ3agQsaK7jyISzc5j7i7+C9/W/QnNHH3p+9dMo3HYn5r/7HUR/+VUkUYzSJ/8xSvfdb1No13Fc1ntXBEkCpmnJwnRcKqLGsIivhFEqpqqNSxW+9NNTbV9MOiwhlCm5Rgnle+Ogy+/KPT0tIyMqmEZdkL6j7D+qgdSontbZc72vhO7fH9kwRooaElTh4Ex9Ds9cOIEXL57FLFMygxyiZiLA4XvkSLo+6xRt0xNSGjKKnYxiEUnntGmza3l1SG0l4yxhVoDJienLBgiF+1m5KYslKvEBKShK55gq3QjR4we4addu3L9jD470D6Hs52ULARyZPb2bVhNSm52/lsNqty0XsTUDsheCjcBGioAFzXUajTSKMf+D57Dw//0pCn4M9wM/if6PfgROsYT62EXM/sVX4P/D9+G9/V6UfuHnkdu9y6bQrtPYdGo3WTMgKqBsrcJUWaqbBFHCJl8rlXlU5+bQbKq2LcagyJgUsaaTcMrJpNuaVi0CnHpm/Sfhk/so5PMCpXmm7nqeKKFURLNKZzYupoZ1CYzqf9AVHOj6UL3SlaBVAFktrO9qF1N6W/vKpPl2alzsfg10qFRKjpZSG3VvEtG/UjHuYfZlBQnONSo4OnURr46exdmFWcwiRtN1kaYecqkHPyZ0RHAdXqesyQRiR9VmtmZxqFVOqFTb7LR2EUicWFqU6Px7xZbLLWJTBx5rOeEiQoyQKc2sF3d5RcRwtRlQHg5udvO4e2QXbt13ELvLgyjCQYEPFzjcxjBILiT1+79oG5SVOJVlkK3NXbtx3xJbtqC5JYbZnmT3RMCC5jqNVTg2jsofPA7v2GlU7jmM/k/9HIqsx9TT3Is/QvLEF+Geuwjvl34exfe9D26xuE5HZ3fTiQhcj+ss+93V6zVJuZ1fWADrPqmC1qpVccc1DrmEVJO2m+05ShAl/BnFk+onYZROucYtl58Zl1w/CCSV1qTjpnEstaX83KFFPNvHZIyHuG0xT9KfEVy5fqtGVHrEM20SoqRyYhqvgIWeW9szP3diUOw+WxGIHIhbrJe6yEnLEg2adM1GjEbex2wa4/XKDP5u4jROjl3EXLUCJ+dL2iUBUsbWpE9qzTLrRLpETdPMke29aYdjbSIgms+V0lhZP5vZpfwkZbWqblN+b/X3uupbANWPYvTCxx3b9+Dd+2/BwVIfBuBJuxSm0rZy+R0aPnHWqKmePLW2qq4VPpBSJkV2shG47ghY0LzukNkVbATWMgIWNNcyunrbNACae+LLcP7iaTT37kDwqY+g/953LFEsk1oV01/5c6TffhrJtmH0fPrTKB4+om7q7bQpI3A9oOnQbTaTOmsccU26rWnPQgClEloVJbQiMMqfOZvvzDrGsIgqKCGSYEgQNQoo60AJo3ylGlosleT7lklRoSDvJS1Xmw+ZgVKAoVN9zY2pXi4LnFkQNe64m3Kwu/CkaA7DHpkcXT9y4FCGTB1ESYKo6GEsrOG1yVE8d+E0jtZmsZAwLXZRibyaOt6FobCHfI0IsKLWi4Hh1MOdA9txz64DuGVwGIN+HkEai4uwaoPi80mTglbVBUf/7TD/WKr0XFnepk/b6+5GImBB80aiZtexEVizCFjQXLPQLm64fvw4wv/z30kdUv2xD2DosUfhXUGtbJw/h+kvfxmTf/8Mhn7mA9j+C5+A19+3Dkd49V0QVmhmQwihCQ1VL2sa054huR7QZMsH3niJmY9uvcKjoOMsFcKWSqTbmVBxDKNIajzDZlNeTSsVAicV0JoG0mw9qFFDTS0o90EIJXASKmlQRPAkjFIJ5Su/4+eihmr4DDLpuEzNFcXTOOIaB1wDoEYZlTrUTGpte8Jst3KDERCjGKYyUuUiZErKq4NKGmPKaeL5sTN4/sxJnKvMYS7wkAa+gKZJ4+bfCVv3e4PB77LV+BiMf6PyYYz+2MWB3gHctXsf7tixF9tzRRRY06lsoBYdgbTx0JKem8ye1oqm1JHayUbgeiNgQfN6I2aXtxFY0whY0FzT8LKUJcbF3/v32PkPz6F69+1w/smvoLx335X3mqaYefaHGP+Tz6Ov7qD/l34OhZ9+Fxy6aHRoevHFF/H0008LYLLtxm233Ybt27djaGioQ0e0eXZ7PaCpbrpUq5IsBErZkwbNVosTA2zL0lPFuCUMlelQFEkqK8FSTIe0+RAh1NSBijJarbaUUeOQy/1JGi1dbvUrQZNqJ6GTr6KGaiW0BaP681w+36oHZaotYUSgxKTX2tTZjXGRU3airEk4cBzEHtBwHYyFVbw4fg4/OHMcZxdmEPoemp7XMvNRzwpU2qydtkYE+PgrTqhcpijAQTFOsDNfwr17bsK9uw9iZ66MfJTA17jZiopJx6UflDYdZq619FG1oLk1Lp52n6UFzXZH1G7PRmBVEbCguarwXXvl2hunMfOv/y16ch68X/sMSj/9nrc0+YmrFVx64iso/PUP4O/egfzvfAb5fXuvvaM1WuK1117Dd77zHczMzIhJDVXNffv24fDhw9i/f7+kVFqF88aCf0OgmbBH3WJvTIE0aUuw7KbeGO8sS2ml0mlqKY3iZCqksum4YjCkFVHWhLItC+tDmYrbbDTkWiCgmtYshFJCK3/mugRQA6GET8ImrxVJwS0W5dX0EBUwLZfFmIhKKEGU6qk5Lp6jpNtmz1GbDxmokRFYpozKjWuSqOtT15CabWRTPJdsQ29n8UZ4C8OSFFp6SNgf03dQ9x2M1iv4nxdP4oXRszhfn0MtcHV6rYc0UQ8NLGDe2N+Dbl6Laf1RmiByErgeECQpis0Ye4My7t11CO/YeRB7Cj0oEzTZ2oZqufmdVna2TPgRkygLmt18JWyAY7eguQEGwR6CjcBiBCxoruHVENVqqP7REwi//z0k770fQ7/wSXg9vdfcY+3seTT/4Ak0jx5F+tH3YfsnP9kxB1qCw9jYGM6ePYvR0VEQPAkGvJk8ePAg9u7di1tvvdUqnNcc1TcvcF2gKTdlb7GTzNP/lllH1t1V0dTVN6D/cW5Bgt6eSdM1KiohkmooYZMqqDEfMqm5xi2XDyYIpco1tyIQ2jIHAlo9Qplua5RRvidg8vqigm56hvb396O3r0/1CCV0xnFLxW1BoobvrFGJ9AdMUwWaBHSddsx1CMGtKRs7DasCtq6rlNatqsxRzUw9cYdt+sCFZgXPnD6G50ZPYzxuoBoAUeDLg48g9aRbhp22aARoBOamaHopQlel0RaiFL2NFHu8Eu7aeQD333QYe4IivChBzvWQhpEAJ/TvIkFTOt84qRgIWUVzi15Lqz1tC5qrjaBd30agrRGwoNnWcGbuXZME03/9baSPfw0LO3uw83f/OfI7dq1sb2mK2t/+AOP/9Y+RDOcw9CufRv/d93YMNnnQBIXp6WmcP38ek5OTeO6550TlojJ16NAhHDhwQF63bdsm4GCna0fgekDT1Ghee6tru8RyJdDsjepEnKaiZkZhiApNiKQHaF2AU0yJdFouwZMpuoRUY1DE9Qw0EuwInaYWlK8Ez4I2JipREe3tlWvP1I2yXQtBVFxsdQ0rQVP1C9SfaYWT57AENLnj5bCpK8mk1+hWBU24aMYOQtfFNEL87RuvCGhOe4komU1X1WxSofJTpVTZaWtGwE1SpBo0m+yXmqbwkxTl2EGplmBbroR79t2Ed++7GcNBAV6SgG1RnDCB4+l/LzKKJl1nLWhuzWtp1WdtQXPVIbQbsBFoZwQsaLYzmq27bqDyxnE0/vizmHv+BAb+9e9i4F33LZogrGCfyUIVZ//wv8F56Vn4O3dhx2//Dvzt21ew5totYow+CA/nzp3Ds88+i9dff72lGlF5osp59913Y8+ePQIBdrp6BLoRNIXJNHhdUR/V/8iLaZFWEKkOMg1XIJSOpWzVoms/pW40iuQhBmcC6dTUlKigrCU1M8HQ1HJmHXJ5jRkgFRV0cBBDg4PoHxgAgZQPPdiSRdY3pknm2K7Qs9OYEbVetyxksjzTQx0OLsdN/GjsLP7hzFGcrc1JWxPCJ8fOk3YUqr7WTls3Ah7TppEgcoGQyqR+yOMnQBADQZRixC/ggZuP4J1734Y8gKLjIhdyPdXuyJgCiaIpfrT2ycXWvaJWceYWNFcRPLuqjUD7I2BBs/0xRVyvY/7xP4b3P57BbN8wdv8//zfcPP9pvb6pcuY0Zv7T/4vhi+MIP/IYej/2kY6qmtmjJwAwPfLSpUs4ffo0jh8/Lk6mTDWkadDu3btxyy23iMpJENi6qtAmBM3MKRGWjfJgjH0E6PiPPftkarOibG2kAlA6miZw2eogTVu1nuKUq91wF3TaraTfLiy0XHNN2xZu2/QK5XVH6DQz6z8JnqwNNU65VEFN/9CB/n65VqU9ix/AYRP6jPppTnErX7cN18OM4+DVyxfw9Gsv4Hy4gBk/QUNDP9tZ5GKqxY54Bpk+i9f3V84u3e0R4EMGn7XQdBxmyxLlUIY4BZI0ge8HSOME+WaEuwo9eN9tb8fBwZ3ocVyUEg9elikFUi1odvs10dHjt6DZ0fDbndsILI+ABc12XxNpitFvPo3ev/wKFs6+jtJv/y76fuYDN7QX3pDPffObyP/Bn6KxZwdK/+ZfIdi27Ya2tVYrEThZn0cV6tVXX8XLL78sAEoFic60vMl/xzveIW61THW002IEulHRXN73kmmpAnvGdEeMlmO4WkEUeMuonPycN6GigOl6SIE51ngZONXb5HY5MRWX2gbbtHDbPAam3E5MTMh1x4cdfOVnBjzNclx/uRpqlHZejzt27MDg0JBcq5ylRpRtWuiMy96im7iPrehFWoqUtFeSImfd43DWdXCsOY/vnzyKl0bPYD4A5p0Yie8JXBIyA4JmCsQm7fE6fsG53lWVUF42GloMwJrl3UStp9t6vmmP5ryy9bpXSus1220tp5s7Xi0FWC0vEm4rTVhCpo/ApcmN/qHVbigD4HL8epZVlp2ffLRMxJOWQMaNNfO92Y+JgfymaPcs7aejGolos+rsvmSbOvZ8Xf6A4E3XxTXGNAuaREROTKlmKr0q8/UQJgmKAHbUGrhnzwG85/A92JEvoBQ6yPFITeq6HDTPxhb8Xsevkl00GwELmvZ6sBHYUBGwoNnW4UjROHMW+C+Pwzv6Kubvezt6/+n/An9g4Ib3Ek3PYPQ//mcMHOCDAcwAACAASURBVDsK5xMfQfmxR+DQ1m+DTbz5J3Ay/fGNN97AiRMnxDyI6hMnmgbdeeedklq7c+fO1s3/BjuNdT2cbgTNlQRIVM4rpZxeIVX1zZSgaiqvOJmbUQ2iBE9OTMdt0HirWpXeoLVqVRxyORM+mY5r2rSwLpQwymuVx8jUWmP4w/emFQtVeOOSa5RR+a5chue6YljEV4FYwqg5Nn2TI3WhxhFY+IS+nBqsdFqhaUcjaYY6UdCYLokoJG6cKhbtVlYNIIn6lLrwElUvhyhFGniIPOCCG+OvJ87gBydfQ6VZRwMJEp8ps4suxy1gWcGFYVhWXEc1cLVgKANTLl1uU0fgdTEVk6oZ3UyBfKTeN/0UDZ+ktHTnAl8ZECWYcrElEyFP71Mt78BNXHjsGZqBsNa4tKCQpjcR3Fg/BHGAEAl8x0U+ceDHVPJ5gkwI9RG7jpwD90HlTtJIE3V8/Nycowz1MhBtxSuTRMplVLqyupgipGi6KVLfRcQzojETHBWrWJ23gUkTS+7THEv2/Mw1kYVn5RB77UnFrHWFt4ZEri99/NyO3wyxHQHef/NdeN+Bw+hPAI6POfnUSXTa7LX3aZewEbjavxO8EmlYRz+JRjNE/9Aw+vsH3lybb0NoI2AjsOYRsKDZxhAnYYjZr30Nha88haRYRu5//5cIDh5YXbprmmL26HGk/+H3URnsQ9+nPoXeO+9c3TbbeM7LN2VaZNA8iAon+3DSQIgtLY4ePSptUdge5T3veQ+Gh4flhn2rTpsVNNdjPOU6M8qpca00TrlUWHV9p4FeKpyETT4IoeJOF2XWGvNn0zeUEEqgk3Ra9oXUwGxqQgmkNCliH1k64oobrjYl4s+E01yhoFTQ5VCt61SzsRF41DAqQGnm5f0D16ifICGA0EFnWT8CHLYzgSttKmoe8Ep9Gl898xpOjI8K1MRpgiCfE7AXtTFzMllgvNr4G6XMgKaIg8sq1xUPElkUaMqsVUEDRwY4IzdF6NHhdOkeW0qoARwDtssOTGDU9G8kaKYuCLlGVTQCptQO6nVjJ0USxEjYh5bquusg9VyBMS9MEcTK5ZgPA93Uk3pFztwPj5PpxnxMyNjRNIcTz0fA2xhQXeF8JCpXKFmUmmeo8fB43fJ44kjgjdsVKNX7M7GUYzHfZRRNI34amTkLnO34nZZxCWP0hgnu7t2BR+94Jw6V+6ReU02xVjOvcKLtOAC7ja0RAatobo1xtmfZNRGwoNmmoWLq4PxLL6L6hSdQvHgJzocfRc+jD8MtFla9B940T3/5i5j/1rcQ7L8VO//Zb8Ad6F/1dtdjA7x5Z/0m6zipcF64cKHVj5OGQUyrpcq5Fes4LWiu8gpk+xKdSmug0KiDrX6OTOGLIjECkkkDKlVIPgypVirihkuFk8BJCKUSavqGZtu3cBkCq0npNeBJ+DR1oAY8CaFUQDkLgOpl+MBFlE7CqFYrCSz8TNRMrV62AGyNFE2GIguaHkGTSpxDOEoxHtfxnTPH8e3RU5iNmhK/OIkR5HICoi31y8DRVUBo+Qi/dVqqWloSJ7XKe9X1HcJZKsB0tfTbllqnN/JWyym4FVzW10lmz5kVOUK1pIYgH8h4IUlF2ZbYJdyCUqeTmO1xPCQu+4wq0DSTUVtD9puMgXK4mHK7ZCFzAlrtNGPGcVP9JgEnSpB3fSCK4cSJgG/iUXFeGjnuU54pLGbYthYwu+EHZnyyinf22FfzGyvXW5qiFMYYqQEPHLkbP3nwFgx6viisDkGTo2/ti1cTZruuBU17DdgIbKgIWNBsx3CkKcLjr6P+J48jOn0Szfe8C4Mf+wRywyNtUx6jmSlc+nf/HoOTddl+/8cfhdNlaiDTGE+dOiVptQROpjTys5GREdx88804cuSIpNVS5ZTeh5t8sqC5ugFu1YuaVFv9aoyIjBkRa0LVTbRWmzRkyr24BhoBU107KrWiuraUoElzogZbsbBvaL2OmdlZzM/NYW5+XkCVSqmk7RJYmc6r1zc9PE1vUPPKlFyjhhJC+T5fKAiQ8to3fUWlj6dWPNeiVtSAppN6CtiSFKyGnfccvDJ1Ed88+iJO1isIfS37SbyYaauSJLPTVWsts7yWqU8kvAgwXfESUMjXSv/UC1HZJJw1yFWu+Z4tVhY30lIGM+m5RskzymQ2NTa7fOy4ArjZFNIsfKllmRrbRFLwZayDMMGgV5AHBXNxQ44v53hSs8y4cQwFonTAzHkbNZff5URJ1um+V/izl63r5HkzrZnwyvNhqm6pnqDfzcMPE9SSCPW8J8dBJdXUzoqaqlOPGVfZzqLZqyo9vULtppj7tOlPMcep6bDnaopyNcJNQQ9+7p3vxuG+IZRiqqxa0bSgubo/jFt9bQuaW/0KsOe/wSJgQbMNAxLNzyH92l/De+pbqO0agP/rn0bullvaWkuZRhHmnvoGFh7/CgYPHAI++jCK77xb1Yd12UQl6eLFi5JKS/Bkai1vwnkDTrfae++9V16p/hgjly47xRUdrgXNFYXpqgvxZt7ULho4lJvlZTWeomZmH1yw36dOkzXKp4AloY6OudqEyPxuUTUVJ13CQxgiVyy2ajLDRkMUUDou89W0aKEyKr1DCae6LlRgggYpcSwtXvjKidc+r/WsGkr47OvrEwdnqqJUEqmcicmSqf/UIHqjvT4XU0yZ5qkU1QZSTKQRvn/hJL536ijG4gihjqnnE6DYL3ElWPnmYVOqlVYsCToCrXo5PgTQaau+7sFYgIti4orqxyFtIkXVTbAQpGhQEE6Z7spGGKlS8PS4G6gytYwGqJc747L3I49J6jLluJiuq0CTKbKtNj7irOxIyivbeARRhGpOpRLv8Mu4Y2i3jMvLUxcwVp+XGkyyUi3vwKOzagjkIqbMOnA8XosO/NSR1h4JElTcRKmeer9xq32QjonGeh4PlyNE8lz44ISQeuvwHhzsHcbkxTGcnRrHfN5D01egKa1GXJWRasA9n6jPGx4TlBdrUmUoTJ2oGZYbG+or/s7y/AjCtBiQ/poLdfzCO9+Ln9hxEH1xKtAs+dvLc6FX92fCrr3VImBBc6uNuD3fDR4BC5qrHKAkbKL27A+BJ/47/NHLSD/xYeQe/Bm4Pb2r3PKy1amaXprA1ONfRO6Fo8Ddt6L0yY8jv3NHe/ezjlvjTTvTaQmc7MtJ51CmJ/Jmn3WcNA8icLL+bTPWclrQXMeLbY13ZWqTmQbL1NpmGApM8hpnaxZCqFHwjUGRKKCNhqihhE4uy9n0C6WyaepF+RCGIMqZabpZ06JSuSyKaMDldd9QOuZmTZUEyk0tqwZ0U2cpCZ9aFgw9F6eqs/j2qZfx7NhZzBEuPX9J9K7EAVlV8WqhVlCnIElMcDRoSipylIj7KEGuBBdDuSJ29A1iuKcPgc4DnW3WcH5+CqPVGdSIl9JGxxEVNiLZaQWRyqzPmstYgaSMDUHOd8Q8JyFMkmmSRKl8BFb2gaSa6SnzHqnFdJWhE+JE1TyCLrtAKQIu+yG8XIC9bgmPHr5P4v6lo9/HmeYc8gTjOMFCURn/DNaA/jTAQKmMgaERFKleOx5ylSbmwzperU1iurGAehKLWknYlSlNBU65b4Yg8qjeEk7VwxSeZxke7t13GD+26wiOnz2Gl8+dxiU0BSQZE56PUe0ZD55nQOUWQCNleyHlMsw98r08cCF8asMqMR9qU5dUOQeJfwqPkFyp4337juBjt92P4QjICSDELBl+U+3uGv/62s1vpghY0NxMo2nPZRNEwILmagaRCsCF8wi/+hdI//454I47Ufyln4N/YN9SBWU1+8isS7OhhedfQu0LX0LYrKLw8AMYev8/gltYfR1omw7xhjbDm2u2qGBKLWs5eePNn3kTvn//ftxzzz1Sx2lcQDdLWq0FzRu6XDb+SroulKDg+sQTKJVUp+cy/ZbXuKidYSipuawJHdftWlgrSsdEgqqZTdsWvvL654MXQqgCA4j6yRR0tmgxabmFUkkyAgidoogSNDVk5otFgZY4ScCMRTqu+oGP0HPw6tQEnjr2HF6dG0eVNeYGNHV6pXGMzQ7E1VqNZJfJgqYAlTK8FWDyIqXOFeFhT28/bt93EHuHdwoIJoky3Qk9Dy9NvI4Xjr+mlLHUg+cGAoZU8MRVNYlFpSPQivpIxbPWVGOQ8xHnPFmX6iyX8wmYcSpAmKPqTcWQcdEgTLVUlNgogRNGcJsxBvIlXCqyTtXB/riAX7z9XfACH58/+n0cj+dQiIAgSlAtUrVMsLPm4tZtu3HT/kPo7xuWY/TjGMNegNh18cLcKF45exIXZy4jyfuoJyyYpVqrTHt4XKEDVJIQKeGQ6l/qoOznRCl9+4FbcNf+W3H03HG8cP40xhHKuMo1FyfqGggCUVIjPggBYdMTp1y5rljv6rkItbkRIZO1lGJwJCpz+8x5eExNJ4aXD+DVG7g9P4DfeNcHsTt0kadjr5cgDbTK2r7dbvy/GfYI2xcBC5rti6Xdko1AGyJgQXMVQYzZPuE730HytaeQ9PQh/wsfR+Geu+DkcqvY6luvGs3PY+app1D99rdQ2nMQvY/9LPJ33rYmYLtmJ3GFDRtFiKqmMQ5imxTegPOGmjfSbJFC11q6ftKxtt0tH9bzfJVgkQpwjI+Pyw0f0ySpWAkQLJlUM/Q39XFY7wO2+7tyBExLk8wNuUnlbbUoybZ8aaVG6ro8wp5Oyw2pgjYa8pCFimdFA6mYFtXr2iG3hnpdqaH8jLP0LtXtVnj9mHRcpuQSSvn7wxpQ+blYAEEzKORFGe0p9qDoF0TRarjAy9Pj+OaJH+FEfRbz+bwY2rTSKql8ZWotTWbl8rTUKwWKwMZ1CaUGNBkBj4Y2TJFtxNg7OIL73nYbtvf24sLkJZy/PIaZZlUAsVDuwXR1DpcmJ0SRLNYdFJMAdSdBI3BQR4J6zNTmAnJ0faWiyRpGpq7CRYVpmeU8FqImGnGo1GKeSxgjDxeFGEijUAGr76IhLqiOUlndAGU3QNIMxXX3bA8lTg83h0X88uEfh18M8MfHvo/X0jkUI6DY4DHF6Itd3DO4Fz926AhyhRJenDiDMwuXUV+o4lBxEHv6hrFz5x5cnJ/ED469iMvVOdTSWMGfhuW840ua67wTCWD2eXn41VDUzFzq4shNb8Phm2/FK2eO4Ydn38AkQY4gCl9ccAOXfSxjVJMIYeAiDIBcM0Vv4qEZhUr19Dw00ljVY3pK8WSaL//GGvOr1f76E5oJ9AtpE0nRRw4JDkQ5/OZPPYxDKCAXcv8xksAA7mr3aNffkhGwoLklh92e9MaNgAXNGxwb1kw2Xn4ZyRe+BJw+i+iB96P0kUfhDw3e4BZXtlqaxKifOoX5J59AcOwMgp/8KRQ+9ij84aGVbaALliKA8SabhkEvv/yy3FATOlkHRxg7cOAA7rjjDmzbtk1+7ta0WguaXXAxrvAQW26eur7TKJCt1Y2pj64VNUpkq6WJVj2ZestJtcigwraYRknln78Lkm5bqbTccU1dqHHE5e8OZ9aG8jOm7PJ4CKB0v6W6xd6PxZ4yRoZHsGNoO4Z6+lHKF+GWCzjZmMUzY6dwLm2i0ltCTGjLGMUY0My2/1gpaLZabWhFkw9QvDBBKXHRjwB37LsJdx28GZOzE3juxKsYnZ/Ggp+IARD34fk+4kYTPYUSjgQj2On2oOkCNS/FdFjDpbkp1OMI5XwBOweHUXQD5Bea6MnlERdyiH0Hb1wexURlTmCK/TB7c0XsGhzGiJuDyx6rTorJ+gLOj48JfI8MDmF7Tz/KXg5RI8Rs0sT3w3EBs8NRGb98830Cmn90/Pt4xZlDMQR66swTTrDDK+K9B+/A23bswSsXTuHvLpzAOVTABwrb0jz2+j1475F3YGRgGM+ceAHHLpxBeVA5FlcWKgjgYrinH3NJEyenRxE0Exwe2Y0Rt4j+II+wWsfA0BC27d2NF04dx/88/wYWPFdgdG95AEN+UVxpK1EDF+amMNaYR73gYW9xALu9MmbmZ+HkAhR7euScx2cmEaaJdiR2WunGK/w1eMvF+KChGDmoOiGqfgLPSbCn5uKf/vgHcHt5WFKOIzdE7KsHA9YTqB1R34LbsKC5BQfdnvJGjoAFzRscnXji/2fvvZ8ruc4swZPuGXjvqgplUY5lWEVWSSRFipIo05KoaZlWqxXTbiZiYnp2ftn9MzY2diK2d6N/2YneHcW2WlLLkbKUSIpOoi/vUUDBF7x9eCbdxvky8+EVysE8oB6Am9RTAQ/5Mm9+977Me+453/lGkP3pT+C/9jq0Q0dgfftbMA/sL6oB0P2a5rEo/fsfwP63l2DqcVjf+neIffIkNHPjGQM9LPxkayijpWEQpbW3b9+WCTTz11gehdJavsh2bjTAqYDmw3p/4/w9DxyjAhkFDrhLuYqopqY41vIDBexo5F5LlpSb7Mu8wxDU8j1+JyJ2k+Va+HMkz6U7KvNEuVBD0DmfTmN6albyEB1JAAwcSZOxBOLlFZiOaZiM65ipTmKuoQqOFch/I7dWlvCI8jSj0hhRPcoHXStPRcBKgOeGhjY8N01gKhwN7YkanNpzAFU1Vfi45zpuDPYg5TvIWBoQN5G1bTFE8nMOdrS04untB1Cb9TCfyyGRLENlshxdIwP4+OYVVOgxPHvgKOqq64SBHE3PwvZ97K5pxNz8HH5z/QzGp6dQ7eo4vqsDzdt3wHJcAZK5uIHxuWncvHYdlUYcx/cfQHlFBUbmpoG4hdp4GT6YuIXz/V1osE18m0CzLI7/99q7Ip0lYKLRD22K9pTX4UsdJwT4/eHCR7iUHcdwGc1/fFTmNDQ4Jk437cSnDh3H+b6b+KD7KvZt34nj7XuR9j1M6oFkd2BiGLcmhnC4qgUn2/ZiLjOP4ZlJlGkmdlc3wk9YeLP7Ej4a6EZ1VQ1ObN+H1ngl3HQatuehoqIS07l5fNB1Fd2ZaTy98yCebuvAlJ3BrAlMZdO4PtSLvtuDyNmszAnJfSUwZ18VY5N8WAfwTR/ZXBbu1DSaZ118tmUfPnf0JBob6mBbPhzDF4ZZ2G+OcaoBuPBSaPJVUAqoGG1Tx9hEEVBAcxN1prqUzRABBTRX0IseWYUP3oP/r/8jkDh949tIPPNpaLGF0tMrOOyyPmKPjyP9s1/B+MOH8I8fQuxbX0aMuaGLHDeXddD77MyHfb4uYTEOuIJjcLJNiSldasfHxwV0UlZL5qe5uVkktWQ6yXJSIrgR8jgV0FzBQFAfWXYExJwomxWgydIs86k0ZsZnkHFzmLHnMJdNS56om8khm3Mxms5gxtAwU1uGubZaeHHrjnMK27qoFUtJpyuseUlgKuU3yFJ6QJUNdCTq8GzHUdgJE693X0Lv+HAg5wylnczvY16hb7uoqaxEW20VMpMTyM6l0FrbiOc7jmMum8Gr1z8W6epX9p1AdVMTLk0M4+3BTilN8+/ajuBwUxt+MnIJ13u6cDhRh2f2HUGfbuNCbxcmZufgJAPzo9hMFqe37cPhbe241H8Lb/dfR64qjn9/4ElSbnjp4vtIzafxzUNPwYjF8f0rf0JvdgaWp0meJx16D1Y24cUDT8LM2Hjj3IcCREfKCPCD+pmVro7HGlrw9UOncG1sEG/duozDNW347I6DGNMdvDHXj8GhQWRnZ1FXV4OvtB8TOe5vey/i3Yke7KpqxF/tfgJlyTK8MnAZl0f6cax1N4427cTtoQFc6OsSV9tj+w5gf3O75IK+03MVz+04hC/uOYru+Rl8PDGIKxMDGJubhW07om32PS00RKKUdtlD7p4fkDFDsMkc0bkM3N7bqJ/KoWnex8mO/dixbxfq9rShurFOzJLyQDM0KgpXWYJ/opqga/C8K87VqqM8sggooPnIQq9OrCJwrwgooLnccUFpVV8f5n7wfVhXz4t01XzxG7CaW5d7pFXtT+lu+sIVpH/wEuzh2zC//BnU/NnnYRbZ7ZayvDfffBPHjx8XIPeo8yI5aaZZChnOnp4eXLt2TUpKkM2kGQrzNw8ePCgMJwHno27vgzpZAc1VfQXUh5cYgQgE0tQlyIWmK6oGmzUXvQzSdg52LgcnZ2M+a+PS4AAu3B7AbdPHZHUcjnUn0ljpIg4Z0YgJ5QIdy3TQeZbtqsgCh8ob8ey+I7BjOv5w6xJ6JkaQ8R1xWxXjWddDQjMl75KlOkzDgw4HCd1EVSyB5/YdgxGP4Q9dF2CmcvjanseBijK8fu0iLqTH4edsfKliFz732Am87gzho4tn8VzLXhxp2oHXR2/inf4uzBhAxgjMiTrKG/DZXY+h1arAR1cv4npmAjMxH9/ecQjbW9rws2vvo3fkNv7i8DOw4kn86+U/oT8EmjkCaGg4UNWEL+0/AT3r4LWP38MNbwZj5RpypoaE7aHK0XCyYTv+fN8JXJ8axtu9V4W1fL61A5dnhvHyyBVMTk+jjrLi3Xvx2baD6Ll1Cz/uP4fOag91rom/aTyKg2278Fb/VdwYG8In9x1Bc6ISl3s6cWlyENOmi462djyz7QiGxofwyoV38ekdh/HFPcfxx/4b+EPPVQx6abgxE76UsmS1UPKxUULuEgfaEnYjK2+4Qe6qNTqF6vE0KiZSKLMdlFeWo7a9GYeOH8Gebe1IhgZWd7D9IasvY5CvIhoVLaH5apeNEAEFNDdCL6k2bqEIKKC5zM5251KY+f3vkHvlFej1taj8+jcQP856lneWAFjmYVe0u8O2vP4WUr/8FcyGKlR/5y+RPPxYkNtVpO3ChQv40Y9+hL179+Lpp5/G7t27Rbb6qLcIcLI8Cs2DyHSS8eREmmCTLCfbzH9pHFQKbV4cMwU0H/Uo2hrnz0tx87JcSm+DshekE0X2Ky8gp2k4MzKIV29cRldmFjMxfaHcRhiulQLNCLeEZSHFEIgSUn6XK10D+8vq8cyew4gnY/hT12V0jg5iFjZyMV1ySqUOZM5DnZVEe30zWiqrUWYaSMCE6QMdNY1IuTZ+d+Mc9LkMvtbxBOZjOn51/TyuuDMiQX2+bDs+f/wU3vfG8PGFM/hM+wHsrqjHa31X8KfRfszFDWEbLdvHocpGfGnvMWwzKzA2PYUx5DBn+NgdTyAWi+PXvefRNzKMbx74JGKJJH5w+V0MZGZgktEka+cD+6oa8cKBE2La84dzH+BqdgJjSR8Z5iG6QK2j4+nGnfjqvsdx7nYP3uu9jiON2/GJpj34aKgLr0x0Ip3LosmP4RN7DuJU2z6c7byCHw2eR3+Theoc8N2qQ/jkzgN4r+sKuiaG8anDJ7CrrBZTbLObQdrSUGbF0JKoQdfEEH517QN8qv0QPrfjMH5/7Sze6e/EpOXBtqSYCjRfh09HWil7Qsi5FL764d8lKW9CV2ACTSOGZCqL5rSPTzS2Y7anH+NDQ5hOz6Cmvha7drRj965daG1rQ2VFheTm5p9rBeCylBcSHx4RtceaREABzTUJqzqoisBKI6CA5nIiRwlaZyfG/umfxDQi/rkXUP3C56CXlS3nKMXb1/eRGRjE1I9+CO/992F94mlUf/tbiLW2FE1Cy/zIl19+WYx5WDbhxRdfFABXKlsE1uhW29vbiytXrgjbGdUgpNvm6dOn0dLSIgCUTpOlsimgWSo9scnbwfqIvMQCQAkj+B5ovgPfod1q8OecoeGjqRH8uusSbqamkGFO5CJ54kqBZmSYFEloWUJESokwhxAmWvUkTu3Yj72tbbg50I3zvTfEvCYVpymNLo6l8YyLg43bcfrAESQ8A7d6uzE9PomyRAJP7toPJ2bgNzfOQktl8OKBJzAX0/CLa+dwLTcjJUeeq2rHc0dP4KPUEK7cuIJntndgT2UD3um/jndGejBpeMLkUbrZUdmE53cdQo2to7e3D0NzU5g3fNSbhpQguexOwdE1fOvAU4jHYvjh5fcwWAA0WTqlNVaB5w4eR2tVHS7e6sTHt7sxihyymouYZqDBSOIzuw/h8bpteKfzCi7cvoVj2/bgRPNOnB3sxpuTt8T9ts7W8In2Dpxq34+LvTfx41tn0F/hoca38JfNR/Hktn34sPMyeidH8ETHYWyLVYrio3tmDCmLdUV1JD1NDJOuZsfx/L5jeGHnEbx67Qz+NNCF2Thde8MamtTK6gSaLDMSOV6v/jtCoMmyKR5cWRhIpLPYY1bgWyeeQZNrYG5kBOfPfowbXTek9ExFRTnatm3H4UOHRKHC+rE0stINA35Yr5YAVG0qAndEQAFNNSBUBEoqAgpoLqM73LExzP4//x3OuQtwj51AzV99B/Ht25ZxhOLv6rMg/Pvvwfnhj+FPp2F959so+/TT0Fn/rggb2QaCt1deeUUkqvv27cMLL7yA1tbWkpKlErTRjZNtpEMtQSeNg8bGxgRg0sWRbWYuJyW2NTU1j7z9CmgWYYCqQzw0AnkTobxREctXkL3yBWjC86WoJffLGsCl9Cx+3nUB12ZGYUPP81kRe7RSFokMGTeTdTuphKV8Vvfh+h4SvoFKGzjUuAOf2nsQyGVwoe8mbowPYVzLCdCk6yuZyuNte/DJw8fQd3sI7104K9/77a1t+MTew8jFdfym+zzc2TS+2nES6YSBX189i1vzs7BsF6drtuGZw4/j0vxtXLx8CccatuGJnftxg7LVnmu4nUlBt0zEdQM1Whyf2HMILRU1khN+c6AXc04GdZoJqyKJTqSgx2P4CzKaZgw/vvwebmdmYfmGXJfmu6iChZPtHTi8fY/kiJ7pvorB6XGk0mnUVVajubYep/Yegpm18dals+idGcOJPQdwrG03Lg50463bnUjDRZnt4fG2nfj03uOYnJ3C765+jO7MJOqTlXix4wm0VTfg3e5L6B8bwcndB7Cjuh5Xe7oE2A57aZQZFhr1JLJODiNaDs/sPoTndz6GN25ewBudl5BOmnBYzoT/+QZ8Ak1dkwVVo0jyVAGawmrasFiKJ5XGiYbt+Mvjz6KN7sA5GxOjXoFFpgAAIABJREFUI7h67Qq6b3XL/Zt1ZHn/JtBk6saOHTtQUVUl924nl5P6sGKMRcMgju/Fap6o7SqX86H3iU2zgwKam6Yr1YVsjggooLnEfvQcBxOv/g7eP//fMJtaoH3rO6h55mlod9U8XOIBi7ibNzeHuX/7KZxfv47srnbU/Ke/QXLP7qKxmiyrcO7cObz00kvCCPJhT7DJh3+pbQRvdODk5JMsLHM4CZTpwsnJCfM2CTiPHDmCjo4OAaArnTiv9toV0FxtBNXnVxYBQkzmXXJyLgiTVJMcKmsa6HYy+GX3RZwZ7kdaC1xiOVYj99uVfl/IYPIslss6icHPBGSO78PUNCRyPtqSVTi1fQ86GpqlfueYl8aYNw9Dj4kktffGVWHxnjn2BGbtLDpHh+A6DmprarC7sgFTTga/unUezlwaX9l7AumEiV9eP4ve2SmUuzoeb96Bp/YfwbXUMM6cOYN6I45PHT6OyupajM/NYio9ByuZwPTsDHq7bqGhqhoH9x+AZVgYnZ7AvJ1FQ7IcM04af+i9IoDs26yjCQM/ufo+BudoBqRLiQ6fuZ45By2JShxt34f9zTtFNjqbTSE3n0FteSUS8biUS+nu7sKlnpvCyJ7afxQHWtpxsf8m3uu/jlk3B81x0VZRhU93HEVHdSvGUlMYmhyVkjS7G1pha8DbA1fR2dONfTXNOL59j1zHgD2HYSeFpGagGjF09fXg+twoTu85hKea9+Odvot44/oFZGOGMJgGx4UfsJlcGJDyM0UEmjyu7eYQN01YqTQ+u+8IvrLnBOpZF9X1wPJdOTsDKlRuXL+Omzdv5gFnXV2dpEIcOnwYHfv3S6keMpu6aQaLIa4byMBDZ+b8OFUgc2W3iY36KQU0N2rPqXZv0ggooLnEjs0MDGDg//hvKBvqQ+ILX0b1N/7i0UlmF7fZ92F398D+3g+QvtkJ54XnUPe1F2HV1Czx6h6+G4Hbhx9+iDfeeEMe5jQHItiknKlUN9YQjAAnczjJdHICwxqDZDTb2tok53TPnj3Ccq5UErjS61dAc6WRU59bXQTI/RhgIRVfc6F5PjQp36kJqzWu+Xh3uBev3byMAXte5KGctFPdwNdK5efMfSSjJeU/iG8RmAHZLOGhaQJAy10NLXoCu2sa0NLSCqu8DFm6zno+Mtk0em/dRGpsCvt37EJzSws0TYfje8hksyi3fczBFTdWbz6LT7V2IJ3Q8cZQF4ZTc0g4wO7aBhzatQ89M7dxq6cHfmoee+pb5Hgt8aoAAOtA/+gIrt/qRsax0bKjDS3NrQIKeT7XdzEwP4G3hzqlG16o74CpW3i9/ypGMymR9NrUhpq+1Ok0Mg6ak5XoaG7HzppGVFlxKd/huI6UF7lwuw+DY8OYc3KIlyWxp2U7ttc3oW94ENdHB+SafI0lPyC5l5TJtiSrpEZqznUw7WSQKbNwaWIAtwb6ROp7sLwRHdvaEa+uwCxcWL4mOapnem7gYmYMB9p24HBdMy7e7sG5gR4xAtJ9HaYnxWsEaLKvCDQXOO3VjbpIOmvoBOAeajwN33z8GZxu2I4q5t8SKGqULntgPVk6JfN+TbDZeeOGlLniPbqyshLbtgeSWv5LIzjWiJUyKAVlhfJO6Qporq7jNtqnFdDcaD2m2rvJI6CA5hI62Mtm0P2//zckL12E11qP+v/pf0Zy1+4lfHL9dmGe1cxLLyH3i1/ArKlB7LvfRdnxY9CKmJNI0PbWW2+JjJYry8899xxOnTq1fhe5wjMFTpuelHcgM0sZ3ODgoExKOHEhy3no0CGcPHlSZForZWyW2zwFNJcbMbV/cSJAMyBDwIunu4GElk60HiW1muRl3pybxi+vnsXHs8NIa76AS5ErOk4wqV/BJuVMdCDuBGCTLrQ0BKJc13ZdxDUdCV9H3KaUNvhuEpwYpgXf96QEi2HQGZU5pT6chIV5z4bOHFTXQ1nWh1tmoS/hQM/a2GknkI0bmDQ1mK6ORM5FDBqsRAy2byPnUhgMmGkbSVdDwooL+GXpFeZF2oaGrOEjB7rbauJ4G/M1mNnACXcwwdgB+1MJxDQLndo8MnST9XTYGkGTi5hlQPd86DkXSRuo8A1UGDHEdANpx0bKszFPUJe0pIwL7+OW4yNpxMByLmnPwbzF7qIZkg+DpV20GCo8HXrOh6v7mNEcuOVxpDUX8wSrnoYyG/AsAzNlOtJxTc5dl9HgZnPiQluuGaiPxTGl2ZhwcgBrpdqQtuscByGjKZ1URDMgSlwTug4zlcHeijp86/FnsL+sCgmbA8qFa3hwNRfM4zX0ADxm5ucxOzsr6pSPPvoIU1NTMjaixUIueu7as0fyN2mpLPLZKB9Z1k8WF+NZweBVH9k4EVBAc+P0lWrploiAAppL6ObZM2cw/3/+X4h7PhL/8W8Rf+ZTsrJdaps3PY3M//c9pP70AXL7j6DpP/8HWI31RW0m2UCCzffee0/cXD/zmc/gwIED684GrvSiCDhZyJ5y2uvXr4u8lvU4yczS7IiTlqNHj8okZq0ZTgU0V9qL6nOrigDRm2/Ao2zVcIXZJJPHkh5Egq5hYtZ18WpfJ34zehMjmTn5LtBgi0Bzpd8LAk2ymmQWCTZ5B+XvLCfiiJhXg8V32QyPJjSBxFZ3fCQsS9g7us8iZsL2Pfi6H0gnoYn0ttLWxKF2sNxH3PXROOUiZWmYozOta6DCC1jcrG9DN4Gc58K0DAGOiZwH1+C1awJcCTZzuibgzRU20UCZqyGW85CwYkh5DobLfBi6jt2TOnRXw0iljrQOmI4PTfdhkZnzXXHWZe5jzAMSrgbd8UQubMf1ABS5BrIWJaWO5K9yPzKhzBOlKQ/rYNqejRgZO5Yg0TUp8UImmn0hcWUcPF9KxvAzlQS7nofZmI9sTJe6olVp1iE1MBMHNNtGOYB0DMjQUEcjgPZR5hkwePFkt3WW1CTrXRzXWY5Z3vMsz0Odb+H5PYfwme0daHJNYdR9w4VjeQKeGQOWs4lYSraAKRHMub/Z2YnLly+DjuMck2Q4mb95+PBhSeuIkeE0zaAfS6AG9Kq+q+rDy4+AAprLj5n6hIrAGkZAAc2HBNeenMTN//V/Q013FypOPYnkf/2vMOIUMZXgxlX+i+cx9d+/h3gamH3+GTR//c9gFFneytXl1157TaS0BJtf/epXRX660gnoo4ok8zZpGnT27FmR1RJEk7lhLhAnLk888YT8HLE5xW6nAprFjqg63pIiEAJNX+ek3hMwIctmOVe0rIYZg29oODM9gp8PXMPNsWHkBNiZsF0fhrnAaJID5RYZ/Tzo/JF0lrJZMpoElI7uI0vGMGaJXFIccC1LQJ9nE3gR5OlS45OyUgJN29Sh8ZXJIkGWj8yn4worZls6RvQcEpqBRttECgSbJnQe1vGhm5oAM7JnUr6DDqbZLJK+Lm6mlOES4PAaXV0T4EmzImRsJGxfDIlm3azUwUyVmTBNC42ztOv1MFOuY95jrU9DAKzu2oKmCaKlrIcPkbASUJMRJVvqewR4HhxTF3Bk8XqklqUveZmGpiNn6dAMwLAdAb68Rnah53rQdbHAERZT4mRoyNE8KO3Ke75liPw3AUN+JwM8V2bANHRYroeUb8OzLLkOlnSxuADgB6ZAjA/HBl8P2yiz5WaQieTiQPgBYYhDGS4Bq+46SOZs7K9oxDdOPI39VpUsPBBQyni0uOjgwnQ9mGHJMDK7fElfhW6zk1NTuHD+vNy7WVeZgJKLgzR7O3HiBCqrqpBMJqUV9zQJetgFqb9v3AgooLlx+061fFNGQAHNB3SrO5/G3L/+BOnXXoNeX4bK//JfkDxwqKQHgp/JYPSnL0N77Y+wysqQ+I/fReLo4aLKhwiQKD39zW9+I3kzzHWMamyuNH/rUQU1cqulwyEltQScrMdJmWBFRQXa29vx+OOP5wEnmc+VSgcXX6MCmo+q19V5gzqa5PciK9oA+AleYJ6ipmEcNt4c7sQfb1zFFPMfNR22GYMtMISAgt61FNtS7hiU5nzQFokwuRvZymi7F0iN/iwgIWyX4ONIyBk0/47j8PfI2TRoX7B/UKYjvDYQOAU/Lz7HXd/P8HwSovDzbHfUXsqAubG+p7Cw8nsUhMAFdTFEW/jrwt/4MR4i+lv+3/DDUVzZBp77XrAvilN+37DN0TVFWFEAatjJ0bUsHD/o10Jc+bA+DYeLgHfuywWEBBcrCB55LkNHRvfl5cFBhZdBs2/ii/tO4NM7DqDCprNt2JkBZmYPBbU7lwBwyWpevXIln39P1pMlrchuUmlTU1srpkFkPrkQyrzWvHtyyLCSzV2to7K6o5RQBBTQLKHOUE1REeCtPLJpU9G4KwIDb7+L6f/xI8TjGhr/9juoOnlSZEmlvfnw5tOY+N6P4b3xPuwje9Hyv/znorOafGCTDXzzzTdx69YtWU2mjPbgwYPyYN+IG78KZGspp7106VJeVsv3mcdJlvPYsWNSk5OTmdUyuApobsRRsnXanNE19HvzeK/rOj7o7saI72E+FoNtsXYh5baeMHC6T1b04UBz60Ru612pLDSE4J6sphlk/ooEmmVSxMEWLurh4FTbTnxh9+No0xOwbGJL+eMC0haQGaL3h4SSe9nZrOTvcvGTeZx8HjEfn4uCvGfzmUTToGqWtArBJe/di8FlVOd16/XeJrtiBTQ3WYeqy9noEVBA8wE9OPDeh+j71e9Rs28nOr79jdKVzN61FO8j3XkLt7//c/hV5Wj9228hWVtb9LFKsMmi4L///e/l4c6H+vPPPy8y2o3GbBYGhwCQuWh9fX24evUqxsfH5WcymZRoMQ/o9OnTwnIyP4jAeiUGQgpoFn1IqgMWMQIED2lNx82ZCbx+4xIuTI5iOmEipWvCXpHJE6mnTOyYy1fEk6tDbagIROQjx0yY4gmfixCeL7mmfs5BmabhSEMDvnD4JHYaFajxTcAOpNeSmqtHjPrSgaask1M67XlwbFsAJxdAz1+4IM8m/h4tEjL/vqWtDcl4XBYJKVWO7tsi22YpF+arqm1jR0ABzY3df6r1my4CCmg+oEt9x0FqZALJumoYiRLNy7xf+1lPcnJaJoDxuuKDzOi0rLFJU50//vGPsqLMciF0o2WNTcqVNvpGMM0cIJoHnT9/XoyD+OK1EXAyJ2jbtm2Sq0qp7XJYTgU0N/ro2Ozt18CUyRkNuDw7hlduXsC1uUmkLF3yF2kaQ7ApQHMJMsfNHq2ten0iUw6TNHOGj6xJN2M6PblSxoYOuWUusKu2Hs/tOYCDNS2opsQ2KqwagkxRc4t0d+lAs1AKK6CTdTpzOblH3+ruBstacZGQ+fcEnLt27ZIanNva2mSRkAuizM3lAiLzRPmz2jZ4BBTQ3OAdqJq/2SKggOZm69FHcD3MiyHz9+qrr4r0lFKlp556SnI3i5XP+Agu665T8tooqeVK+ejoqOSn8voIMvft2ycgm+VRognMw9qsgObDIqT+/kgj4Glwc4H5znTMxDu3O/F233UMZVPIsGSQr8MQ4xiyUQ83jHmk16JOvmYRiIAm/83oHtJcfdAJPj2U2R6qbQ07ymtwavd+nGjeiWpdQ5mjQ7fDxFdDg8dKJlK3c3lAU0yEeGV05GVaC0vdcGySofQ8TE1P48KFCxjo75f7NQFobW2tqG74YhoE8zi5cEiwGUlqC/N3pVRKVCKl8Oc1i6g68KoioIDmqsKnPqwiUOwIKKBZ7Ihu0ePRwZU1Kt9//30psk0zhmeffVaA13JYvlIPHycxXB0ne9vZ2SkyLZoHcZLCCQyZ3L179wrbyTzOBwFtBTRLvbe3dvt8hwyTKc6wrA854ju4ND6I93uuoXdyEhlm11lxKcsBk3JaBTa34ogRoEmHW19Dhp6xhgea4ZZ5PqocYEe8EqfaO3CkbTdqTQtJz4dJsyA6D5P5NIIyN1yxYH4nHXeDwq7FGU/ZXA7jY2Po7ekR0yDeu3kPpwKF92sCzp27dkl5K96vKaeN2FFZRCHbyZrLEdhUdTlLe5groFna/aNat+UioIDmluvytbtgSkxZUJtgkw9yurWeOnUKzc3NK8phXLuWFufI2WwW/f39uHnzphgHsZB4NIGhWy0ltWR1OYEpLy+/KwYKaBanH9RR1iYCHstsaKzbCGR9B7ZuIAUfl8b68UH3DfRMz2BeN5Ch66yl5LNr0wsb46gadHC8+CxNovlSOqXK87G7og5P7tiLxxrbUGMlYGjM6wU0KWkSAE2PqZqhHxDJ0GIDTd5neSrmcLIOZ9fNmyKn5b2bzyzenymppSqFzyouEFqhoV0+956MaeROq4BmaQ9KBTRLu39U67ZcBBTQ3HJdvrYXTLD13nvv4cyZM8LynTx5UphNAq3NuEUMJ1lcMpt0PeSKOSVanLAQbHLl/MiRIyLTimq7MRYKaG7GEbF5rsmla6hmSM6cRhRBEsr3MKdruDYziT913cSVsVHM6S6ceFBzUW1bLwLsdY4VusyaUs/UQQ10dNQ14NSOfThQ24RqwxLjKJ/1QqUGTVhGh3VGTSnfKuVorLCGKPTiMZoR0KQEljmdBJxTMzMYCM3euEjI9A86pzc2NqKjo0PKWtGldnENZannWfLO81tvDN5xxQpobvEBoC6/1CKggGap9cgmaA9dWt99911hN2nA8Nhjj4kbbSHI2gSXedcl0KmWYJMr5TShIPjki660nMQQdDKPs7W1VUAoV8jn5+cxMjIMz/NFesv8TsOISuhElfiCEhJqUxFYzwjYmo6cpsMSAOBCozMQaxHqGqZMA5cmx/FuXzeuj9/GrJYTiW1U61Jy2kLcma/xSGwROtMu1Ji8G5wG1RzVtpYRyNdPLQj/XVHP1x4NWpLv28UN8wPpK/stkXPRBBMH6ppwYtsu7K9tRLWvI0bcyHqhph5IUCmPldxeIGdocKVcDsQ8SBjNIFmzKCEguIxyLH3XzRv+OK6L20ND6OvtFYaTtZR5P+Y9mEqU3Xv2oJ0pENXVMGkapGmS+ympIIrVLErfrMlBFNBck7Cqg6oIrDQCCmiuNHLqc/eNAFeQCbDeeustydskoGKNTTKbm33jtVNSywkLATdNkjiB4YsMLwEn84JYCoZyrVjMwvj4KLLZHBoaGlBdHQBQXWeuEAFnUKJeY56Q2lQE1jECrkZGU2MKnRi7wA1LSfgebMPAnKZhIDWN84O9eP/2LYxkU3DjJnKWjizo4qlBd33EPQMxV4Or01gouIAAaN4fSOiCSBXgXKvuJoPoGAGWI6aLXtGigPSRHzgK6xTEcizoCMaDacGlKQ6Zbo4Jz0cCDqxsDk1WEqd37sdjzdvRkqhEpWbAlFqrwQGDEiZchAjua354XLnHUUnr8q/FA5m8Dt5371V+iswkgWMum8VcKoXRkRFxFmfePVMgeK/mPfro0aOyOChlrFh/MyynIqOToJPAJpTWSm5n9HtBrc616kd13HtEQAFNNSxUBEoqAgpollR3bJ7GRGDzd7/7nZQGIbPJsief+MQnNpU50IN6LCqNQhktS8CQ6eSLsWExcRoltbW1oqIyKQxnY2MTaqqrA+MJnRMuTrk4AdOCiZraVATWOQJ3uG+G5+a45suIxcBUu5F0CmenR3FhpB/dU2MYc7PIJUx4NFbxgIRvwnJ8uL4Lx1wAjwQyPncIQU3AYGnQ8iBTAc216m6bklX9TpBJIx4hEsOTBiY/vP/4cDRNgKnUyRSznuCepLtAzAdqXBvtZeU4un0PjjS3oylRgYSvCUu5oMvwBLQGW+nd0KhIoZt4z61bedMgvheZvFFS29a2DYlEPF+Dk6yoWSClFZluAdDcTEZ4azUWi35cBTSLHlJ1QBWB1URAAc3VRE999oER4AN3cnISL7/8Mm7cuCFlQMhqPvnkk1sqcowDXXnJdLI0Cs2DCL6pvnJdB5VV5RIbrpxzMhMPC4pzLuaGuXGWpuq7balBU8IXSxbKs+2A3TFN5HxgwvfQm5rGxYFbODdwC8P2PDJxA45lyn6uG7BfMdMMayUGjJmwVyEYkZ8FguhSh7H0oEgJd8oymxZJZ6UPote9jiEoUZP8W6mNSQm/6yFpxWC6Prx0DpVWDAca6nBs207srmlBvZFAkvmaBKnB2kGgy9C8IN+3RHuW92kCS8/3MT01JZJaMpxDQ0OSq8nFQbqJnz59WtQnsWQSbi4nwJL1N+9aFonMg5bZN2r3VUZAAc1VBlB9XEWguBFQQLO48VRHWxQBPoT5oCbYJMhinuIzzzyD48ePb0on2ocNAE5kWI+TNvvM4+zp6cbM7JTEgu6HlNSyPArNKCrKK8J8IErYFLvzsNiqv69PBCIpYlQGwnHJeJlwTB3j2Xlcud2PC0O96JqfxJjmIhPX4cQMaC5gOcGEnF4vxC2BZJPSSjKZQftd3c/ne67PFW29sxguYAYYPwSBNHNayKFlRMg1e5TvSz4icyg9mJ4Hy3EQ93zEHQ9NVTU42L4bBxu2oSlZjoSmoczTxFmW9ywZI/njljbQlGsOUxT43LJzOYyMjuLa1auyUMr8ezKUVKLw/vzYkSNoam5GIh4XCW4kz83LdBXQfDRfLAU0H03c1VlVBO4TAQU01dBY8wjwoU1nvx/84AciTaKNPJnNAwcOrPm5S/EEUlDc88TpcGCwH2fOfCigM2I9OZk5duwYHj/+OJqam2QlPW5YpXgpqk1bMAJ07YzqDQaXTzBiir+L43vI6EDf7CQ+GrqFc2MD6M/NYs4CPMOCyYxPXw8BJuWXoQQzNBkVwxgCTcN7YA7nFgx7US+ZpjssJUJwSTksczbJWArY5JlkXUsDxa5STdX3EHM9JBwXyZyNxkQSe5oacaCtHbtqm5HUYrDgwwKNf7TAOIoyaH0BaJLR1EMpblEvpogH431ZDH8MQ16ZdFqOznvz2bNn8dGHH0r+PaXjvC+zXjQVOnSr5X07KoEiYFMZBhWxZ5ZxKAU0lxEstauKwNpHQAHNtY+xOkMYAUpGf/azn0npDxrifOELXxAG715GDVshaFLeJJ3C8PCgGAfRMIjuh6z1RpktJbQsJr53z14cPfyYlIjhBMc0zXxBcU6KRLrF1XPmdYqBULCJMQWne2rCsxWG0/pdozjK+lLIXkaYTmklUQpRog/DMGHrGkadLK5Nj+LicC+uDg9g1MshF4/nxyupLt9jBUZd8pDlP76nefCZ/FeiEsv1C/TanUl3PAH7nh6Y/DBfk27CYtAkDHNg2qORndQMWI6LuO2gTjdweNt27G1oxMGmVlQSWvoODE+HpcfyVUnyhrEhmxk41vKcpSudDW+aQdAL7pkEn7zvEnszFeTDDz9EZ2en3K/pPVBXVyfPMaY+sA6nlESh0VBoEMR4RuB1wW1Z3ZfXbHQroLlmoVUHVhFYSQQU0FxJ1NRnVhQBPqyZ8/LSSy/Jw/jUqVOyIkw57VbcgjqaKYyMDsnl03SCGyXGr732mhgH0WqfgDNhWOLc23HgAGKcrHsenFwO8UQChmXJ5JCTGXGCXCzZUkBzKw6vdbtmApUcCRwAljjNBjJvVzeQ0TXczs6ia/Q2Ph7uxaWZUbgawagFmzlxBJpmDDkaDFFGa5piGKN5tgKaa9iDvH9wUcAzaPJDd2E6wtJhWINFxpn0dM5BEgZ020HSA/Y1t+LE7r1or65BjaajRjOF6dTIAPrMxeV9qKDbQuPgID+TF1P60tmlhJySWi6WsnwXa0ZzUZDPM7rUPv744zh2/DjKKyogpVR0XUqjRKWsKLOlGiByqVWs51Iivsx9FNBcZsDU7ioCaxsBBTTXNr7q6IsiYNu2gM3f//734M9PPPGE5GwSUG015o2TjXR6HqNjw2IKxIkK8zK5TUxOiGkQc4OGh4fhZnIitY3ygw4cPIiW1lZYpgmTRhSh7T7NNvJMprLXV9+/dYiAo/nIhrbIlpjAMAeTFBZNfTRxLM0BGLBTuJwaQVdfD0YmpzDvu8hoGlKOi5xhwCYLRMDqA6ZQYsoOaC27j+CPZUoEZAYCaClDk/A0JH0dZZqJCuYkVlZgT3MbdjU0oz6WRI1mIc58TYJMP1jcAkxgsWFZmFae78XQDGjD9ytLsjiOsJy8N1+9ckVSH6hEYQ4+jd2YFrKvowN19fWIx2LiUivS2oKiPZE7LSW6aitiBBTQLGIw1aFUBFYfAQU0Vx9DdYRlRoAPY5b7YOkTrgZTckQnP0qQthLYLASatp0ToFldVS3R5NTPNEwBl9Mz0+jr7sGlS5ek1lsqlZJJCyc0zHfdvXs3GhobZRWdq+XRhEZJZ5c5MNXuK4oAJZGskSmleMim+4EUVkppsv4mc/Y0AkkPOd2TfMBp20bn+DC6x0fRl5rGSCaNyVwOtqEDphRbVNsaRoBlR2jIxJxaxtrUDcRdoNI30WiWYVtFDdrrG7C9oRb1ZWVi8qO7LpLQZSFBI+Mp6FQLaklqesha3gkj76yGSm31xl9AEEks0xRI+mazkss5MzuLvp4eea4x/WFubk7qbra1teHgoUNi8MYSVgTl0T1acvXD39ewq7feoRXQ3Hp9rq64pCOw5YEm8y+iCTl7KkroL+le2wSNI8BkiY933nkHMzMzOHHihNTYpPPqVqk9FgHNkdHbMmGpratDdXWVrHkbOle5fTiuI7KsXDqDeCKJi+fO4eLFiyLdogsiJy0VFRUCNpnPSfBZWVWFZFmZ5G1SIifxDPPqlFRrE3x5Su4SCCCYU0mJJPM1gxeRByGn7kXAk6DTljHpxiykDQtTnoMb0yO4NTWJnolRjM/PYc5zkOXYlwljULMxyPFbcEi9IwQhZbaATcPc5AK0upgbXSqOvRenutTPBgtGC5i5sCbpHcddzPzdo3+DUjB3bwEXGWxhFdJ7hWbhvfAgcceH5XrwXV9UEVXxMjTEyrCzqgH7GlqwvbIatZYFAzZMeCBTDRr8MLdTM4OrYl4ugWaUhxmmhzMLU/5HQBZUmx8LAAAgAElEQVTmegbNDB2fNjhTzYVScU6mJFYqvgQ5nGQt6Sh+88YNUaLQbZ2/8/7NFJH9+/fLYioBpxWL3e1SGwKk/GJrmGOv7tnLvOEpoLnMgKndVQTWNgJbFmjywcDJOqUv/JcyTk7Imczf2toqSf5biV1b22F276Nz1ZfGCm+//bYY3BBoEnASbG6F2Ac5mvMYGRmWxY66ulox/NH1IIcnWPSg5b4LI/hBJjTpdFpcfHt7eyWPU6S1riufbWlpkVpvNFvipIaAM28exImfYSxY8XMioyz4H8XQ32TnDAxkIqfSQlAYGPwEctiApw9BkUhqgRw0OD6QhovJ+VncnhhH1+QketIpTGfTSNs5+ZsXM5CFB1vz4Bl64DvkeQsmQiHSkpIpgnwisFmA9MJzR4Atb1gT7lII/qK8wnx7+dnwgwb1vUvY/PAEhQYwchiGqwBcFsZLDhs5vxacgwykGVnCFoBu1reUS+ftIeqC8N88sNV1uZ8ERj+ByU+N56LO9VFhxtFUUYOdtU3YU9eMxooqlJsEmEHpGct3oXsuNJ8AM4huENswKTeAWvnrCdofxWfhfEEj8wNhCdEr4V0iM6wCszXJuRQvrMBRnIunrMN5s6sLvT09cp/ngiBNg6hC4RyjprY27BfIgmHhmA2+LgsjUrnYLmM8KKC5jGCpXVUE1j4CWxJocqJOw5ULFy7IZJ3sGiWKBJtkhWi6wgeC3PxXufHYU1NTklu3FcDTcsM1ODgorCZd/Gh688lPflJKexA0bfZ4LQDNEZmc0AyIuap3jzuWBQhkZ1FeD+Occxz09/XhVnc3GEfmCNGGnyvoPBblWns7OkSSy4UTAasEmrYtOZ3BnDCclCvAudyhq/ZfZgQW6ine+UGOfQExBJ6ui0Hen9NpjM7PYXxuBkMzk0hpLmadDObsLGw6pGpAxvfg6XqwICNY1xPXZZNjW34PnHHJOwXZccEWAczFcDFf2iMCbgWlPgoFn3RYXQrUpHuunC88770YTbYlTG+9A6xF4HNxiO9iZpnXKhCS94aQRSTilDqlPkw6xupSVAYEqwkzhmSyDE2Wju2JBFqrarG9oh5NiXJUajHZLwLZPC7zMI0CwLPMLt/Suzuui4nxcXR3dYmkli61BJy8Nx88eFDuzVWVlSgvKwtM3UwzcHNmvMOY502Donu1MnZ7+JhSQPPhMVJ7qAisYwS2HNAkmKSs5fXXXxdgeeTIEcmj4OScDwG+R5BJCWIxJJw819WrV/GVr3ylKMdbx7GxLqeiDImsHN37CDYZ96eeekoexASem3lbDtCks2OU/SQTEcoJwxIm2UwG01NTItUi4CTbOTExIWOa9d3o6rtz1y40NzUFjCkXUEJgKe6T4SRmswP7zTyWNsK13Q9oBhPrkMnzgaxmYB46Mp6LtJPDRDqFyfk5TGRSmJibxlRqFlNzc5iAg5QRGNoImmN+p8hsNfoQCevJCXvM1WHRGjcCfBEjuEiyWgju8izjPfZdGtAMoCmPcz+gSZBJ8Ge5d+6T37/ggznTQ8YMTXtCtMkr4udJZQascVCWRKdRjwckdROVZhx1iQpUx5KoT1SgsaoatZWVSFgGEpaOCj2GCpiIeyFjGiFj8XIiSxc4xapt+REgu8n7K+cUzK3n/ZnPOOZwcsyT4WzfuRMd+/bJfZrGQZxzBCpjLppwBAULgbIYQ9M3BTQf3hEKaD48RmoPFYF1jMCWA5qUyf7mN7+RG/7nP/95kWpyQr54I+tJ109O0qOyE3w4iCSmr0+kL5Qmcj+uVI6OjubZJD40KMFlbUSWqeDfP/3pTwurtGvXLjkemU4+eJhnRzaVxgGUPfJFgMVz8W8EDARfBBDM9yDjxX3IevG4vB4+nPgeATOLSHOjlJJ/j6TBBBhkVXk9vF4ei+fn8dgW7sfPMtdvvR1gCTbJLP/pT38SppnxoxNtR0fHPftmHb8fa3qq5QBNOE4ICBfSLTmRzssANQ2ObYspBfuVsi0CzrGxcWF6OFbb29tFVtvY1JQvmxJNXMS1dk2vVh18q0fggYwmmTnPkxc0E55vBCBN00Vi68JH2nOQyqUxNTuD8akp9GbnMOxkMZuex3wuC5vSWvjIwZMXf+ek3ZBaj8HxRGJa8JLfQ5bTIgtYQDvmrWsWgU1dzI4eti2wUvfbMzLKyZ8z3LFQ0ht91jHozBvUciS4NAQYAmwzy5GwKAwzJ2O6jvIYcy4TaCyvRmOiEi2VNaiPl6PGTKDMsBCjiQ1c2JaPmJj7aDAcglUJeHBTISksDaM8WQHNh/X2vf4uSw3hQh7HNe/PwyMj6OrqksXVgf5+AaG8N3NeQDWV3JurqkR9wuc6wWWkYrmrbNVKGrUVPqOA5lboZXWNGygCWwpo8obNyfe//du/yc39z//8zwMnuHtsBF4/+9nPgtqFHR2yksiHBR8SZENZA5Lvk61kuQ7+jQCRoInHJIClZPbVV18VUEfmlACT/xLI0Qjn3LlzAgj5OYJNfpafO378uLz3xz/+UcAXP0cQSFBLYMm28xiUSfK8LCJNoEowS1t1PqDYTn6WeZAEmdyX53r22Wfx2GOPyYPuD3/4gwDWSDZMJvfkyZMCbNd75ZRtINh88803BWwSEH/uc5+TB3AxJMyl+J1cDtD0KXeVeSAdPIOpX1QQnJOZ6H2+xwlNJp2WhQ7GlGOBiw6RcRDHD3M4d+/Zg4aGBhk7xWDvSzHGqk2lE4F7Ac3CSTTvTxzHBqs5smoGswkFgLrwxdAqID4JH23HwaTniplQiukJ2TSmsnOY4b+ZeYzPz2ImPYes5yFL92bdyANMkpsuS1To9Msl8NQCWakY5DBekflQwEgKryeoMLTbkQTLwszLuzlLMcLhJ6N8RumGO8Wzci064NBQJ/x7cJqIag3y/phTafgOTN8WgGn4GizXFxayrqwS9clK1JZXoTKZRGUsjqp4HGVWTH6uMGMoZzmSyC2W1+f48Oj+awWANbBqCoMbmvsE1WkCRlNXjOaKvkQR0JT7c5iqwPvzfColklouTl+7dk3u0bz/8jnNhUDmcPL5J2kUYQ3OwnzNFTVmK31IAc2t1NvqWjdABLYU0OREhrkSL7/8shRWJpC5H4ghg/gv//Iv+LM/+zNxjOMEKPr8b3/7W5F3EgTRyIa5cU8++aSwnBFgJHvI7de//rWAw6997WsCHgkYCfLIdPJ3AjtO/LkPj8WJF89JIMBak2RfCTzJ8HFjkWgCVIJC5jMSFPJB9e677wrIJNjkMfg5ggvuw4cXQQcBMvP1vv71r0ubf/CDH0h7CZqZz0dAS5BM4PEoNgLty5cvCwAmk8trJOvMh+56A9/1uP7lAE0tzNGUKWgkn4pMKYQFCgFooUGF54kcnBMajhEy8RwTXHTg2CMLTpZz+44daGpullyhe62eF06UgtM/nM9Zj/ipc2ysCNyP0YyuInL/1n0NYXpjAPoKJuqFPq6uZsCFDgLHnDCeNlKejRk7iymR284K8BzL5jDl2JhNp5Fzc5LfOW/bcDQPru/BCU1yTOZyhireIOeR1GFB6Q4Bmro8B5j1GeTPBe8JUIuoyLy0lbLTALjmQWbwBQ7zrcmw+nJ+ySJlpRAyWUKlBmZglmHA0E2Uw0eVBpSZFirjZahJlqPSTKChvBK1sTJUJspQHoshoesw+dlAdCn5lQaPHSWZSlkSnigA2CxTEjQpBPKFbK/K0Vz1FywCm4VspDjdh+w9VUtcCIyM3aJcfT7zyHDy3lxRWRl8B8J7vMhrKacNnW5X3cjNdgAFNDdbj6rr2eAR2FJAk0CGtQgJ/uhwSlB2PyaHQPP73/8+vvjFLwoDGDGaBKq//OUvhekk0CRrePbsWdmHYDBiA6PJOEEtQd3f/M3fCKilTJWgkJ97/vnnBWgS2LFtfO/999+X4xAIk91766238J3vfAeHDh2SCQ7ZUwJdgsOnn35aVkH5sHrllVdEmstrIqj81a9+JXmOzz33nLxPQMljsa3f/e535fcf/vCH8nkCT4KOUgAQZG0JNsnmUgJKkE/gzbhutm05QDNgFVYgYQvzezK5nLDbg/39Aji5kk7AyYUPLi5wkYEFxsnSsx4nJzGFq+i6aQo7wxV5xX5utpG4PtfzMKAZtWKB0QveESB019Cnnlb0nQHryB9ZgUPzkSN40wDbc5HzHKQdF1nXxVwmg3Q2g5znwvY9ZB0b83YW89mMSG/H7HnMOllhS3OODZq55FlUSZULTHcsi+kJWlgWi3l4VBdQYhosAgW1RFk6xAlKfGgBiOT/0fQouJQA0Zo+UG0lELdiSMYTSHIx0uIrhphpIhGLI2ZZSLKMkWGiXI8haVpIWhZiuomkriPmk/EkVGV9S7YjFP1GxCtDFUqEo1BS/ksAWhhakRRHRkjhX2KeJ8BVbUWKQIHJT7SoxznB7NycuNNS6cTnHucDfDZzwZkLyLv37pXfeV/m+OI9mH21kHlcpPZthsMooLkZelFdwyaKwJYCmgRqNOf5+c9/LhJWgkiWfrjXFjGa3If7FjKaBJoEiWQaKbEly0hJLvMtmCfJ9wlCCSBfeuklYef++q//WoAmgRSZRbKSZDkjtpQPHYJYAkSej2CTDCfLf/zd3/2dHJftp1SXclyCTIJRtp/HJ/hk7iWB5q1bt0T2S9aK8hsCzcj9ltfx93//9/IgYxzYzi996UslZbxDAMTrJthMpVJSf+zLX/5yPld2s3z/1gNoRiyR8C6ahkw2i/T8vExmbnZ2yko68465EXAyR4hjgmwymfbo++E6Tr4epwKam2UEru91LBVoBvarhVPownofAegRBpE4UBx/orxCLoR4AVjSKXcNFkYM5lT6ATDk310qAHQdDtlMx0XOdZD1HIzpNmbgyr2RYJNA1fEc2d8F2c/geE7WC85DMOn7cLkfaytGeXUCKDUYwlAGtZl1g2BTQ8wMZOqGRqZSR8LXUWvGETNMxE1LwKWlG7DonqsZ4qDLckdCOOp0gdXD8i1kxVzENCNkQAMzoPziUJRnGYJwAs0IbDKCzOu0vNBQLJIkh2xmBD75V1MBzaJ+SQodZaMDRyVROH/gs5wu4mQ5OQfhM5/lvna0twvDuWv37rzyhJ/frGklqwq6ApqrCp/6sIpAsSOwpYAmb/IRgCRDxhxNTqbvBzS/973v4atf/eod0lmybZSlUnZLoMdjRrmTnLyThSRbSJdZgkiCOT48CO4ioPnGG2/gzJkzePHFF/NsKY9DEBwBTQJJAs2PP/5YgCYZRz50uOLJc5AJPX36tExaCoEmATAfUmQ4WSaE5j48b2STTvBJWQ7j8Itf/ELaSHB6L0OkYg+25RyPkk8yvyx9QjkRwTf7azM9WNcFaIayQ3HidN28eyHzhJg3RLfazhs3ZJyRCacTIttFQyYy4hw/lNVK3MnULKcT1b4qAgURWDrQFD/VgDW8K4KhPa3kMjJ/MHBNLpSnLnwmkL8SjAZGNyEzSqBpmmE5EZ6DuZo+MportToDEOmLAZEsqjBtQvbh+0FiZaAvINDkKywRGeZQEwoaBIoRXI6+NwLkQqlqKEHnVbJqZVT/0wyls4FBUJg7KdfHfFEfcL1A+cp7Ot92AoYrX2cxSN5ecAkLmd48Uxl+gQ1Xg9QDDQ2S5HoKvtzBj8p1tthfYEpgo2dxpCCS/GMuYjiOsOjsi5npady4fl1KsDHdgQt+XAhkXj0XsvkMj1QmxW7jhj+eApobvgvVBWyuCGwpoMmuo3yQQJETa7JkzGG8F6vJm/s///M/47Of/azIVDnhINNGNpJsG+WcBHsRuyMr264rDwaymASKlK3yXJS2EmjyPFy1pHyVOZqU7zLXMzIDIrCkdPYLX/iCACvmKi4GmpQ88v0nnngi3y6aARGgkkFle2k+9JOf/ETy73isxTUp+YCj4Q6BJqWSBM33Y3Yf5XAnC8trpeSX7SOwJsO8WcDmegBNmS6G8tlgPh7kGpNNIQvDWJKtpHEVxwRZdeYQM/YcT8zpJdiMTKLIBPGzalMRWG4EBMxw6BSix0JPnTxeNKCFWthC8JNPdwxP7GkufC1wYuUxZVTKSVhHMjDiESVKyObxj2E2pQDJaAuMe+g4K+LTELdGYK0QfYUMoJwnuJD8UUIwuSDz5flDEByWXyFszH8izHOmGVBGGh78lRCWOaoCs5mrKkC5gMUN5bukOCPgHhwzcIyVupzy6fAyopiEv+ePFB4zuifcpU0WYM4YCEpfbler/e8TAUlJKCwnxfEZgk+OWy7+cUGQEef7k6zD2d0tC8xUT3E8E3ByEfDgoUMCONW2KAIKaKohoSJQUhHYckAzYjV/+tOfinyVuY8EY2Q2CQgJ2ngTp1zlH//xH2XC/Vd/9VdSroQAkwCOUtRvfvObMgFnCRT+TqkhNzJwrAlJOSoBKoHjj3/8Y/zDP/yDPBQ4sadUkUCTDCYlsgSVPA5ZSO5DSS0ZV/5OBpU5mpF0lkCA4IvutDw+j0cmivsy346MJlkpSmm5HwEv3+N+ZDHJfhI08KFFCTBlqcw3LUWgyXiSHSaIZhz5gGXbX3jhhU2RJ7heQPN+d5xoZT2aiwqLY9sYGhyUeHNRg/twbBCcEuhzYYY5nJKz7LrBqjonzYWGLdT5caoUTqDyBkMiA1QgtaSeAOvcGAGOIYYr9MnJ403BN1Fy4Z2NKwSdwZiV4pELoCr6sYDQk/1C1i6/46K/50FZRI7egdJWGaAHgeqwbVGJzwjSBs6zIVB8CMZbDL4jeBnEMPpw9HNoBBRRuzzJYgdd2TVqyZ3xXWUk1MdXEIFokZD334sXL+L1116T+QMXpzk34fwhWqwWVVLIjhKw5rJZMRGyYrGA9Q4Q7gpascE+ooDmBusw1dzNHoEtBzRl4uH7wuDQfIcvspdkGpnPSCBDkEhgSSBKkEOmhxNkAtCjR49KXlskSyX4pBSWzp7cCAjJZNKFlscju/hP//RPsiJJ91cCVB6D4JASWOZ3EuCSOaIUlzLWyGWVbWOeIo2E2B4+bFj/M2JDuT/bRXDM9wgIeG4au1DOS4aUL5q/cD+WsmB5EwJrynzJttJtlucsVaDJmJJJpqnSBx98IJJO9hGv41G54xbrpvCogWbhdUQuiASOnJ5SWjs8NCQLHVwQ4Xjid4TsOO33jx47JnLuqA+iyYyYVRQ400YgU0CtAprFGjrqOCoCKgJbLAJUoPT39UnaDRemeU/me3wmcj7SsX8/aplXbxhBvjDTHaik5oJgJK8uXH7YrKBTAc0t9s1Ql1vqEdiSQLPUO0W17+4IEEyTGSZoJmAmkCejW8oA+WH9WEpAkyvdsnoemppE5lf8l6V3aEBFCRcXOzi54eo5HRE5waFBRVl5eSBpDguU3/PaCyY7D4uN+ruKgIqAioCKwEIEIkM2LgTSyI0MJxVO9DPgvTdarH6MtbqrqgLemmZOlhUoSQjAwpcwnJtVXaKApvraqAiUVAQU0Cyp7lCNeVAEmDv4u9/9TsyOuIpLJpYsM2VEG3ErKaAZTUKi/CHa5xdIXwkubw8OCrtJCTYZca6oU6ZN4E8ZOV90rWU5hsig5I6SOQpobsRhqtqsIqAiUAIRIDMpLsqhERTTSqiuunLpkqiuqJKiwoQ1vKk6Ybkq3psj1UmhaJYgsxTKma1JWBXQXJOwqoOqCKw0AgporjRy6nPrHgECn6gEDE2duIJLUyaW4yg119ylBKfUgKa0mcwmi4n7vkhluRIurDHrZ5qmgE861V67ehU3OjsxfPu2yMO5HyXfBJs0oeJCAHOG2S/826ZdPV9KR6t9VARUBFQEVhkB5lyasZjIYJmfKbfr8P7c39srxoEsbRalORBw0v+Bz0f6G/B+zHt55KQcNacwV3+VTSyNjyugWRr9oFqhIhBGQAFNNRQ2VATIrJHRpBMtc2sJbujeyxpjG43ZLFWgmQecoRsnf48mI5H0ys7lpMj47aEhqSFLlpN5zwSizOMk2GReMU2taKzF92SSQ7AaOi9K0fHQGTSq/7fY+n9DDU7VWBUBFQEVgTWMAO+vkgMflt2J5LCU1RJgMrWEz8exsTFhOMla8h7M+zFTHWh6WFFZGRgEhdJaSnEjk7ZNwXIqoLmGI1AdWkVg+RFQQHP5MVOfeMQR4MOW4IZGR3yoEsiwrAsddDdSzmZJAc2l9mlYjzMy92FfkPkkq0mw2dfbK31Dd2NOWtg3NMjiqjqBZ11DQ76PuDLPzxcCWVmlVxLbpfaG2k9FQEVgC0cgAp5yDw0XBHk/5v2XqSbdXV1yP06lUuKOT8BJA0AqT2hWKIZBITCLHMY3fDgV0NzwXaguYHNFQAHNzdWfW+ZqyGwyP4XOvcxPYT1Q5mzSCXWj1NnciEBTAKbUhA+MJfKmEmFdQk5oBgcGxBWRjDNX1jnx4SSHQJPlhNq2b5fczgRzawtt98N6n+KYuFmNKrbMN1RdqIqAisBaR4BMZmE+PMEmwSfvn7zvjo2OynOSz0jm1fP+TAktne+pAqpvbEQyHodhmmIatCmKnyigudbDTh1fRWBZEVBAc1nhUjuXUgRY9oTmNCwDwxXcw4cPS00xGiBsBAnQRgWaAg5Dl9pI8pofFyxA7jhgDi1zOVm6hxMdvvgeASYZTsq4WO6nrr4eyWQy6K+wBMpG6LtS+h6otqgIqAhszQgsBpqMAhcBuUmtY89DNpOR2pv9AwPovHFD5LV0D+e9mPdgKoFa29pQWVEhgHPDbwpobvguVBewuSKggObm6s8tdzU0Rbh06RLeeecdWa1ljU3mbFKyWerbRgSaUUzvqCMfspx+CECZg8lr46o6jYW4CECTCkq5+C/7iU6IZDg50Wnbtk2cEiWPM3SslTIphYA2PLECoaU+qjdu+8Lp+cKayT0HO+DpvsgUH7SRGdJFy/gQjkh72JE2bjxVy9c+AnnpbEFNTN57Q6Qp/0gdTTKcuZws/BFosh43f2ZeJ+tuUxHEezEXAJnDybSG6BhytIL78dpf1SrPoIDmKgOoPq4iUNwIKKBZ3Hiqoz2CCBC4kNU8e/asnP3EiRMCNrliW8rbRgaawmRGrGa4el4Ya5mchNJaXicnOaz3RgkX2U1OdghACThZZLy+rg7btm+X/KGa6mrJHaI8mhMpFiA3IgAaSnZ5eAU6S3l0b7y2eZoOL5RyE//JSybZBdfiA47lwX8IQNR9DbqnQfPuBTTFhiWcyHNBRYHNjTdaSrvFXOArNPmR23GYD8/F2eHhYcndvHbtmiwA0h2cLu6tra0iqd25a5c8PwWkGoaYD4kbeSjLLenUBgU0S3twqtZtuQgooLnlunxzXjAfnASb58+fl3xAmgPR2j2qIVaKV72hgeYKAsqJiu04AjiZv0mjChoI0R2RMmha8DPHloYV7bt2obqqCrF4PACaYe04WVnnxpIpK2iD+oiKwL0iwMxjly7IIuEGdC5khEBTcGAebAa/PAxoajI65SgPDrjGA/PsCmyqkbl2ERCWM2Q6+TMBY445nGNj6Lp5U3Lqo/swAeee0DCorbUVlVVVgaSWn6NSpdTN2hTQXLuBpI6sIrCCCCiguYKgqY+UXgT44CRD9sYbb+DKlSsinf3kJz+Jxx9/vGRrbG41oCnkkOdJfhCvPZPNilvt0MAALly4ICvr/BsXCmpqa9G+YwcOHDwoOZ3xWEw+Iyvz4b/imKg2FYEiRICybztkNHk4KSERyl/zzGYEPO0AHD5w0zX4hgYe98Eby1WIxvbBu0XsahGuVR1ia0WgEGRGVy5pDoDkb3I0T46Py/2XqiAu2nJhL8rhfOyxx7Bz925ZtCXDaZR6XWQFNLfWAFdXW/IRUECz5LtINXA5EeDD8re//S26u7sl34QS2mPHjpWkE+1WA5qyku66IsOSOnDhyjpltROTkyLlutXdLbJamldEcq72nTtx/NgxYTzLKyokj5PsaEnLt5YzaNW+jzwCeUYTwQRcwGYELGV1o6CJwg5FO90HIwpSfRjI5D4RaH0w0MyD3UceKdWAjRYBqX0cKkEih1o3vH9KjieZfNdFljmcw8PouXVLTPYIOHmP5aIt61UfOnxY0huSiURJPk/z/aKA5kYboqq9mzwCCmhu8g7eapdHRoxyzNdeew3Xr18XsBnV2Cy1nL6tBjQ5FoXRdBzJ+xGzoNBpNsrj5GRnfGwMH3/0kRgH5XK5/BBm3tDjx49j586dYhy0pIn8VvsCqOtdYQQ0+L6+MKaiFMpFR+PbNksPPuQsFM2aS0i/9LVQhvuQPM0oZ3SFF6c+toUjEEllg7WP0DE8ZOzl/hulJfD+7DjIZbOYnp4WOe3HH38sqhNuZDmpMDl96hRaWltLd6FPAc0tPNrVpZdiBBTQLMVeUW1aVQQIZq5evYpf//rXkg9YX1+Pz3/+89i3b19JGchsRaAp5FDoUns/oOi4rrghsgYc84fITnPxgJ9jDTiurpOlpktisqwMpmkGk57IyGVR6RVhT9WmInCfCATGVXzp0LxwrIg8m8makYg23MkHXEsLUjYjd0/5cCF76QsbarjBv/m/cVySQSrY1dd9uLSn1YKatMHe2t2pnWzKw9Ct6mEVgWJEIMrhzOUwOjoqDrV8njKfk2CTDCcNg1gWhWoTKxYTs7eofvUdeZz570jQsHW5FyugWYxRoI6hIlC0CCigWbRQqgOVUgTIbF6+fBm/+MUvxOSAEtrPfOYzUmOzVLatCjQfFv9Ce35KvKbGx6WEDWXRXGXnCjtltI2NjXjyySdx5OhRxBMJuLYdgNgQaApraprQFk12HnZ+9fetGAENcIgiQwAZuRvTcZO5wJKwGRgFwS0EnyEAdUlfFoLKAtvawvFHU5WwZmww8/bgUj6r+TJ28/nHixZHCFgV0NyK43Kdr7kgD17GImtxApgYG8PZM2dw8eJFqYdMpQnrH58+fVpeVTU1+fusfI7fmwLJbnQVspiyFEn5ai5bAcAvtRYAACAASURBVM3VRE99VkWg6BFQQLPoIVUHLJUIkNn86KOPJGeTlu6HDh3CV77ylZKpsamA5r1Hivh6uq7IbAuNJyjn6u/rk9V1rrKzT7mKzjpwBw4ckBcXEuhUKxsnHJoWHGOtJzelMuhVO5YegRDYBQCPhKYBX6ObcTgZ1jV4vidOm1IOk4y5D8S8cJ+CM/negtZWipdogKt7ebPaBQOrgDHNL6ZwD8/NY9Q7WM2C4wtDqhjNpfet2nNFEYhyOaMP83vB7wDHJRf9BgcGcPXKFUlLmZyclPsv6yEfPnxYUhpYD5kMJ+/d/FItzqNXQHNF3aI+pCKwoSOggOaG7j7V+IdFgA+8Dz/8ED//+c/zkh/KaMmIPWrwoYDmvXsvMqgQk4qQpRRZFl++j9TcHK5cvoyz585hPpWSFXbbtmWFnZIuuiRS0pUoKwsKTCiQ+bCvyZb7O/OEJV9N2MqAtcloPiQjmKBT8+U9jXmb0OCAv/vyH2CGPrHB7/weuyBY1KAjAKF0kuVRA+4zyIsL3uX74X+ahhjl4Jov41Q2YUXvRpRkM/WINN1yvaUueF0iEEpmZRgWlDCRhT/W5eTCX1jPeHR4GB99/DE+/OADWfCjIy1B5tGjRyVFpba+XspSLcjLw+GtGM116Up1EhWBUoqAApql1BuqLWsSAcpo33rrLQGcrNd4/PhxPPfcc4+c2VRA8/7dLYxmaBTEum2RrFAUjKYphkKpVAoDoZyWslqusBNwVlZWSh7n3r17xQyKpVLiEctZeMpQYqWA6Jp87e550AhS3btu5N0Aa3H24x0HlUTJMOEx/IdMomRXhjLWqAQmd+V4il5kZxy4cFwHtuMi67qYgYt514Xt2sjaOeT4N9eGw31pYuW78u+sRmDpSykeHsdzXDiOI00hg8OXBQ1lvoaYpsPQ9LDovQbLtPL7mKaBhK+hRo8hblpIxGOIWRYSVhwxw5LJPse+rukCbU0BsndW6BSA6hG8UtnLi18UwyguYeCCuERQls7PbHbwmQAc371FR4w+K/uqcivr96VZpzNF7rQR6ygspsMllsAIKLoH81/W1aRpEF3CWU6MefTMq+fYJ+Bk/iYX/agwYQ59nqkvlISH0tyiX56SzhY9pOqAKgKriYACmquJnvrshokATYFef/11nD9/XvJLnnrqKTz99NPiXvqogIYCmqscPqG5Cic8t4eH0XnjBrq6uiQnlxN/MpysyUnjILolEmwm4vHA8dYwxGGRfSDyrlBeK2YthSyoYkNX2UkLH/dBaWpk2RrEuRD2EPUE7wUoRtIhXUfAVQSifOknHT77ziGoIwQL9qePj615yJGN1DQ4no+c5wl4TPnAVGYe05k5pG0bM+l5ZDwbKTuLdC4r7826OWQ9RwAkDanI4uiGLkCvEKA5obL2QUpWYSDDNM38ZYqmNoDGhdVRDF2DZVhImCYSpoUyI4akGUPSslART6JMXiaqEibKjTjK9QSSuom4riFJDtVxEIOOmGEKM6r7wsUGaBAevDC/lDERgEynW9+ErlnSNB2etNWgRJJ9IDrioIWUngt4pxSYMZb9g2ujlDdfnWVx2mrRRo06UKlFIF8qxTAkL54Lfv0DA7h+7Zrcf6PSVAScXNTdtWuX1ORkHj0XCWWLvl/RvbeYF6mAZjGjqY6lIrDqCCigueoQqgNslAhMTEzgzTffFLBJ91KaGDzxxBPCgD2KTQHN1UU9qstJ6SN/poRrbnYWAwP96OrqlrqcU1NTUo+zrq4Ou3fvRltbG9q2bRPpNFfpZZEhZLqinKJo4UHYNAU0V9dJBZ/2NIE0d+CuALoEotIIfmk01iGI0Q15LzBuZR8z55FmTzqYE+kSQek6HF1DznMx79mYd23M5bICKifnZzGbSWNkbh6ztoN0Lifg0oaPHE14ADhkJ4WhBHwjcHv1vAVjnkIJYdECUXCgCMQJQ+j5MFzA9AHL12BpZEZ1mGRENReG7gjzWZUsR22yAtVWAvXxSrRUVqEqXo64YYDZyUlhQCnXDfFmWNKT18ULNCgV9nUIaA+BPWW+7B3pjwK2MuI6GeroJeA0BJqU8+bR5xLKhq5FDNUx1zcCBJpRWSreM4XV9zyk5ufR39srZal6enrk3st7bEtLC/bu2weWp2pqbIRFhpNpEWRGQ4azqDWRFdBc3wGhzqYi8JAIKKCphsiWiQAfjkNDQwI2r127JmDjmWeekbwSsl/rvSmgubqIR6ZBnPgUljdhXOlMe6unR8qj9PX1ye+c9BB0Mofo4MGDYiJUXVMT5BJRoljAagq2UWVRVtdBiz5NoOJKuZCFLWDQovcCRlPzNGhuKJcmjhG2UhNQ6Bk0JfGRc13MOg5mXAez2SwmUzOYTM9hOp3C1PwcZrNpzOUyyDoOPCsGh4CUE2Qez9BgxKyA3YMHRyamvoAnkaau8+KCgGcCwPD8BrRAJiuNDRhGwmJXdyVPTvd8WPLSUWHFUZMoR11VNeoqq1AdTwSvWBnKrRiSuoUy3UBSM0AuSSeidkMkGfWFuN4Gr6ArImMjX/qCZV8iQCzsaChYzjO2IYF6T91tUUeQOlgpREBGR8h6y3eFoJHjUhYwfMzNzAjYpJyW//Ley/2YzsD8+W1hOgM8T4yDTOZ9FvPCFNAsZjTVsVQEVh0BBTRXHUJ1gI0UAT4Qb9++jXfffVfKn5DpIrPJB+B6g00FNFc3cpjHeS8XwyiXiBJIymqHR0bQ29uLkeFhkNXmxId5Q2Q36ZTY0NiIuvp6YbYJREUaFhYyL+oEaHWXu+E/TYMdX2Sbi+tEFuouCTCZD6bJ5JUy1XnfwaydxZydxYydxkw6hZl0GiO5DMZyNlLpecwTVHouHHjI+R5cPZB6UvpJEykBuaEsOpBJC4bLm/kwuKZ3dwmRtWY0eV7PjeTaAYTLRyOfHEkpsA9HFN5BnibBJi9AmEvHg0ljIdMUVpPAsjKWQH1ZJRoSFWiMlaPWSqDKiKHKiiOZSCKmM3c05CulhifbQHfRhRIr0poQaEaNCtx3AygqP0ZEtPqibPjv53IuoBBsRuVKCsvz8N5L07bBoSH09fbKAi9z6LmxrjXN2nj/ZQ4n77s0EyrapoBm0UKpDqQiUIwIKKBZjCiqY2yoCPCBSMDx/vvv49y5c5I/QgntkSNH1lVGq4Dm6oaNyLdC/mWhXMRCDlyhLJZsJnOHWHScJVJYj3NkZETADCc+Mvlpb8fuPXtQw5pwYdMkpyh0Y4wKkufrIK6VmcXqwlLCnyb15YaMGlmyAHCypIgrJUR0QDNgQ8es72E6k8J4ahZDc5MYSU1jIpvCZCaFWZtMpYusZsDVYoHgU4g3LQCUBEvycyC3JXiSjfm4IiPV4VOeG+YbRoApD5zCCEY1Wdea4RTm8g4To9DQqGBsk11nfCgZjsa9tF+k30GDhVzie3QHdX1YPpDwdVRoMVQaMVTHEqgrq0BlWQUayuJoqa5AdXklyjQLJlxYPl8h2I7KtURSZ2F5wxPpoX1QIbhU5kAl/L0rctOieq+FzH9BTq+MlBDsUSXCxb6J8XGpg8yyKASddAqnooT3XL5YeiwRqor4mei7lzeBy8u8l3AtCmguIUhqFxWB9YuAAprrF2t1phKLAE1j3njjDWE2yWbSHOjEiROSv7kemwKa6xHlu89BcDk4OChgk6/JkOWkMRSNK8hyMq+Islq+F20EmnRhpMX/PW37H83lbJyzClPsAI4HmKaAQRYFcTQdDoAsS9fkchicnUF/ehbDBJjTExhPp5CCi6zhI2cEzB7zPTXPgOkFQFNyK0O32ch1NpB5Elx6Ij+NmELJhwyBUYRB8wsWj4CZE6AZgcrQeCdyy82b6vqU0galVgpNiPKkp8SA1xi8I7JWXrtH056g/qdOoC3XrqE2pmNbVSVaquvQUlaD5opKNCfLUKWZSHgadCcoZwGTNGrIXkaNLJA/53NMVemVjfM9XOeWRm62vO+OjY/jZmenAE4+f+lUy2fvyZMnBXBSXVLJ0mNhfryUuuKCUbiosqRFHwU017mH1elUBB4cAQU01QjZshGgvIerq2+//bYADhaefvbZZ6UsBqWVa70poLnWEb7/8SmjpLSLci6OAeZy0jyI7sQEl42NjTIeOBZoHiSLD8K6aWLtH+UoyWQ8zO98dFezQc4seV2uSEU9w4BjGshBx5znYjwzjwGyHmMj6J2ZwJiXRVbzYMODrQM5cZQNQCZlsWQrY46OON+I4NUCuRcEJASaBJkRmItAWBSxCFcSiAXHXf9YLgaagucWXUtQRzOqxRm1MXDXXfgtKutSwJCGx4pAeHTshOci6XiS61ltxNBeVYeD9a1or21Aa7IS5ZohzGhgLRswwUHe6J0lVO4wM3qQDe/6h1Wd8RFHoLAkVdQU3ndZgopGQZTUcpF3eHhYXMKZxkKwSYfw1tZWAaARMxqV+lFA8xF3qjq9isAKIqCA5gqCpj6yeSJAsEmzGDKbzOPr6OjApz71KXnQ5aWSa3S5CmiuUWCXcNicbQcsl65LOQuurhNociwMDQ7KRIiTGsq7yHDy1djUJCwn8zhFysiJOFfc6V67hHNu9V0oaaXxjetryGjAhJ3DaGYeXRNj6JuewO3ZaUxnM0j7LmwazposraEFrrCUxFJ4y9KPIQizXCAmmtkoszHMOSwwFxK8SUZvUUmRwpqQwT6h/PYRdGSh/879xkjAxkpSaVgEhnmVCxclfC0lwyFvG8Xo/2fvvZ/jutJtsXVSR+ScQYA5kxIVOZJGmhmN7p258d30XtUdu1wul13l8l9h/xH+xfYPtuvd8psX7tS8GU2QhkqUKFJMYAZIIufYQIcTXes754BNKhAkQBFhH1YXiEb36b2/vfucvfb6vrXK1WIlVFHsCCKpbMsUW9PxUAENDVYazdlqdNY2oK2mDg0UF7JMpDUNNELh1pvh+aCJShymmD1Wvpo7/dv99f6TjRS7qHgjjmJBkSAX02Md2xa9BN53r/X1yTWY90TaolAhnHWc3Owj4OTrV1XCHxdqxWg+LkLq7yoC32sEFND8XsOtPmwzRoC7qfT/+uCDDzA9PS2qpGQ2KVawobLrj3ReAc3nNxu4s06QKGwkzch9H8VCQST66QtHhpPKxKzr5EGGmwsgbkRwEVRbV/dAOEgxmmsaSFvTsKx5mCnkMLqwiIHpSQwuL2DaczDvuygYOlxajAQBTC5Q47ovQZKPCgiFQj56lCoagkkqtJaJ1MTSOkEIWFfTTKM0WzY6BpzldZpr6swGvki0kb4lnTfuD8WACLgfyPA8DDQfQOkHwkqhLcyDes/yJntMKKZ9DGsxXVdqM7MGU5EDGEGAqlQazdU1OFRfj97qWtSnsqjQE7AC1n5GirjRCSWGqkZzA2fE9jhVbIPC3sT3UYelB5GPsWvbAjzJcM4vLODe3bvCcLKOnkd1dfUqw9nZ1SWAc037QApobo8JpHqxbSKggOa2GUrVkfVEgDc73uTIbC4uLoo4EMHms/TYVEBzPSO2vveKeBAZTQEw4fIlTNMKWSOm0M5MTwvDSZl+1nTSpzOTyUhaLRlOAk6KCKWzWbFIiYEMz0lF3NUFVuTVKem237N1xvqi9ACJhYqxMWh5kCMZRW41bqFFSEg7UjnWM3Q4miYel6y77F+exeDEGCYXF7Bgl7BMldiEhSJTY02qw2owaN3BsYnUf4WvjOL2wIWTDGSoYhvbo8TAVPi2UBYz0nAN4WicFlsOwCQ+0ep11a5j3UF7shM8pOAaK7nGqq7RT2GC9dAIJT6kVxFSfvDsw0vxcra0PE2YY+LpZqi+S2uKSCiJ5xQBpSBAStPRaibRnq1AZ20jdtU3o62iGlW6iRR9NF3mG4fzPFJZilhVKahbbauA4FUgGoowqWP7RyC+xpZf82KRn2jiyQZQTMyzlIHK4Nz05YNZJbFYG2vnWcbQ0dGBRJJuseGxmlkSXVtjATh+pyhCRJa0ZDuorqtHdXXNM89S2v6jqnqoIvDkEVBA88ljpt6xTSNAIEHbEzKbrNOj7QkfBBfP4lBA81lEdePOSeGfYrEoDCfrOLkRQV84bkpw7CgYxIUPF0C9u3cjEYlI+a4rgDIGnFwskREVX86Ipdu4Vj7DM8UFeIRsepllyANuUBhF/vMCDwkYMJnj6rBNJjzLwLKhY6SwjNvT47i5NI27pUUsLS+L1QhtRsKPCNnG8nTWWKRHFpPf0cUwWfTbXhFDuG8+waMlhWtiS55huL/p1OUpqg/YzPiV392/b41dhE8fjhwB5sP7IASfCd9AwgMqrQQ6amrRW9eIY+3daNItVLmAYbuhChNTnclGC1vsh4q/BkdGl7rOB6m1BKaqmPN7nkab+uNiwR9eM8ly8nrLzV7qJly7dk3q6Gl/wk09enEyq2TX7t0w4s0nXlc532iH5DhhpokCmpt6zFXjdlYEFNDcWeOtevuYCPAG99FHH+HKlSsCJlivSTXaDfX5itqggObmn44cI6krCgJJo52dm8PtmzcFcHLHnQfrOLnjzpoi1vZWVVdHOjRBuIMeM5rRDvzm73U8QcOiPgGAOsFDeRpmyK0JwxiQaQvTVuX1MGBrOsaLedyam8L1yTEMLc5iDg5yeiAgs7zeak0CH1smaNuroVpg0IAUuucho2mo1k3sqW/Evvom7GtqQaOZQZK1ntw4EF9bHdqq/UkINB/sA3DOiCzR9gqS6s26IsDsD9kyKWM3eb3lJh9LWeIyBrKTPFjCEG/w0Y5K0nLJyNMChfXyKnV2XeOh3qwisNERUEBzoyOqzrelI8AbHG9oH374odTocXf03XffxbFjxzY87UYBzc09VWJF2ZiJpHiFpH7puqR4UaKfc4RsJxdJrCniAog1vnv27UNlRYWk0EpqIhdBfGyh1Nk4xTQepTBFtUwOVdjZiFWLigxdw8C85+Jebhbnh+/h6vgI5jwHXjoBn96WQmSGCbAUYVoVCtncU2FHto7D7XghzWkZOqzAh0lQsLyC1mwlehtbsKe1Dd31rWhFGhnWe3qs92TyMhf/D/J/6cwSpjk/sGDZkUFVnf7GCJTXc0o6bFnmBzONcktLuHnzJs6fPy8e2MwQaWhoEP9NMpxdu3bBDwI4xSKSyaRiNNU8UxHYRBFQQHMTDYZqyuaIAG9yrM1jCi0V8bgw/tnPfoYTJ05sKFBQQHNzjPe3tSJe7MTqiRQN0k0TTqkE07KkZnMxErG4fPmy7L7bto2qqioRkhLQuXevLIgs05SF0LNWMt7IiMaKpSGhqUFbNaosSzIl7qQfph4gDw8TxRVcGr+PyxNDGC7khMFEMgmbnKfjIWUkoTNFznVlMSkAfAuB742M72Y/F4EmcabU0YXUtbCW2YQBL18AikW0VNfiQFcvjte2ozddiyrNQtL1YcpcIZspRbvyX6ZfK6C52Uf9+bUvrumM2U22hNdMXiN4DaZY2+zMDG7cuCEPZh/xGsx0Wm7uEXB279oFg0BVpc4+v4FUn6wi8EgEFNBUU0JF4BsiwJveyMgIfvvb3wpjRYDwi1/8Qm5qG6VEq4Dm5p96MdhkSpbnOMivrKCypkZStViLSeDJWk4uepji1dfXJ5sTZOu4606Wc//+/bJJUdfQIIugjZo/zzp6LLekTSWxounr0OLyOqIGHpouAKKkA/Oai8GVOVwYuoO+6RHMwUUpYYiyqe8SYMiqEQbZrgho8jvFjAHGSh2bMwJh6qsGN2DqNOnoQFj6lGXAYl2c64rFzN5ULV7u3IuDjR1o0CykfQ26DCuBZlAGNP21KYduznCoVj2DCEjmCC8nLDOQKRNIvWWcPSLPR+JtfI6ZJazj/OyzzySjhCm2BJxMqX3ttddw5OhRuV+zln5OiQE9gxFTp1QReLIIKKD5ZPFSr95BEeBNjTey999/X9J1yEyR2aTa6EawMApobo/JJAmkvi8LcNZxEmj29/fLRgV/J7BkHWdnZyd6e3tFsj+TzcpCyjDpThjWJwmojXznJF33OR+003B0wAi0EGi6D4wYWbpXAlCEjwmngEvz47gyfhcjuTmsmBqKhiaCMKavIfS7pOqrBlffjJI7zznQm/TjuTnA8eOIxV6mflSrSwBJG5TwNUCFHaAtUYGjHb14oX0XmpNppDy+RjSf4PuusKJks9WhIvA0EeD1Va6LvI44DkrFIqampkQ0iGm1rJmnlgLr5A8cOIC29nbZBCSMramtR5VSnX2asKv3qAisOwIKaK47hOoE2zkCXPyzFu9Xv/qV7Jxy1/Rv//ZvRQFvvWBTAc3tM3NCN42wflN23UslAZxXr14V0JnL5VbTRJlSS/uc7p6eVW84vsdibRGBJgU849395xiiB0ATMD0ymgS/oSelm9Aw53oYz+fw2dAdnJ8ewiJs2Ey3NMl0hmqjBJgCND2AONUOcbU6tkAEyGRz7DjqZLdjhjumJJkGK3Y28roApu2j2kjgeFcPjnfsQke6ElluNrgOktxI8TzoprHu6+YWCJ1q4jOIgFwbYzuqWGAtyo4YHx3FpUuXBHCyfIEHN4Yp0tbR1Y3m1jbU1NRKlok6VARUBL7fCCig+f3GW33aFowAQQABA9No6a+4b98+/PjHPxbQuZ5DAc31RG/zvDdmNNkiYSYjDRQujLg5QQNyenHSG45CU8vLy7LgIbPJBxdDXBRRxELqQKmcuAm6R6Dp6mSlNAGaEKBpwDF8LOoabsxP4dN7t9A/P415w4dr6vBFgTYU/CEAEUYrAiSs+ZRTqGNLRCBmK0NGM3yIFylrNqOxlWxa/j3aIDH9AFWmie6aWpxo34WDda2og4YsyG5zMoQWKOpQEXjiCEQCQatCQRHYlOutrks67Z1bt4ThHB0dlWwSpuY3NDZh/8HD2Ld/v2wQK7D5xJFXb1ARWFcEFNBcV/jUm3dKBHhz++qrr/Bf/+t/lS6z7u6dd95ZF7OpgOb2mD0cR9ltj4RtxBeSdUdkNh1H0gUJHilkQXb89p07oqJYKBSktqixsVG8OCkc1NTcjEw6vSkYTV8LJGWSGqKGpyPwDcmDXIKL24sL+N2dq7hbWEAOQViLGdDiwg+xRAQoWKbH8wREnRE42R6jvv17IXgwciKJQaYIA/GfH24iGBHQpNgTBaH4Bt13kQ2A3qpavN65Fyfq2tCgmbAcFzAlf3b7B0/18NlEILKbik8uGSQx4KS6t2mikM/jxrVruNrXh4nxcRRLNjIVVSIURJVa+h/X1dUpwPlsRkidVUXgaxFQQFNNChWBNUaASpmUV//kk0+E2WQdyOnTp9Hc3PxUNy0FNNcY+C30sljYggI3BJcxu1nupclaIu64Dw8NSY0RDcmZ7lVTUyNKtVSs5ZyiH2c6nX5IPEgEMsr85lYXXFGNpyzh11IHV25lGK37xb2kDFzQG5PPSelooMPRdCx6Dq5NjOGLwX7cK+WwlNBQCgIkdROaR3Adn8MXARhhwuRnmGZpKgvFLTSbEbpeRvOCbGZocROSkkyN1kUfSIOr+XC0cMxZRme6LipcoDdTjVMtPTjU2I7GZBoZMuRaIEA18JlqHlnmxJ/BM0dzZUsFSjX22UegzPJk9TIT1cfzmhfX/4YZJgHm5mZx4/p1DI+MYmk5j8WlJdnAYw0nFWqZkcTa+crKyk2xsffsA6g+QUXg+URAAc3nE3f1qVs0AmSoqCz6pz/9SVIijx49ijfffFN2SZ9UTVQBzS06CdbRbIpTcNzNRELYTtqjUDSIoJPgk3OKiyEuggg4uQvPuVVRUSGbGQJc41pQAYUPgKfPhbuwiWvITw2FHkPE8EDjZ7Vnsu4XbwvA0TUUNB1jdh5fjd3H+fv9mHSKKCUteEkLrushQZarbCHIN5b7cMYLQ8VlrWPyPKe3ftveQMx48qcs7qP0Wv5kunTCDZAq+ag30jjWtRsnu3uwO2khE3gCTjWPnpph3a9YoGi0yQnPFgsNPacuq4/dyhGINtqYLTIzNYXc8gpcH1igMvjduxgbGxOVcG7qxQxnd3f31zb1tnIIVNtVBDZTBBTQ3EyjodqyJSJA9unixYvis0nQcOTIEbz66quSAvkkAkEKaG6J4d7QRpan2cbMI9nP5VxOACctUminQ8BJ7ziynFwEUbG2uaUF9fTkZA1npL4ojYtSdwU3rtWXcpVqjUjIcgQYxGV0GjwvEAXZGc/BFyN38En/Dcz4roBMXzeFsaRtiRkBhA0NljrZlokAazY5pcheh8xnAN31kfY0JJ0A9cksTu7qxem2djQlkkhquqTeam602RHZbnqySaKA5pYZ+M3aUE0TVdqZ6WnkiyXU1TdKhsjk5CTu378vmgvMLOGmHmvjyXDSi5MbfIrh3KyDqtq1VSOggOZWHTnV7ucaAdbXXb58GR9//LEwU8eOHcMrr7wioi5rBZsKaD7XIfzeP5zAMU7xWvWJ4+47wSENxiN/OAoGDd6/LwuiiYkJaScXRPRwZS0nmU4uiFLpdKhyS2sV1idRgCf2nPuO3sXsU4w1VzHmKsAM30z9W1czMOOVcGH0Lj69fwtDzgqKlgXXMCU9zfA1mPTTZB2mmGWqYydGgCm0PFY1owg2vUBUa5MeYDg+WtMVeGd3L462d6NaT8DwXCQCQ1KqmS5LJtQns8n5zrmoptNOnErr7rOIBWka7FJJ6uJLtovqunrxNI79NVmyQGaTgHN4eFiundlsVrQXCDi5uZdKpdbdFnUCFQEVAdl4fCjfScVERUBFYI0RoGXFF198gQsXLgi4PHHiBF566SWp+1jLoYDmWqK0fV4jQDNOdY1qKmPFxFVDck0T0LiyvCysJtNpyXAODQ4KEOVCiam0VKrlz4bGRlRXVYU1RqxTWkPaLD/TpQd62YKei/pHSE24mo4VTcfVyRF8cPMi7to5LKQ0FMXCRUfSN5AmUEAgNXqiSKqOHRkBigIJ0NSiuaUBBue440OT1GodacfDwcpqvHbgMPbUeIJcAAAAIABJREFUtaIy0JCmonE097hRQeEoyaRVQHNHzqN1d5rZHTHQtG0Bmo7robq2HpXxdTL6EGaSkOGkSi2tqJhWy+snM5PIcPIayw29TCaz5s3jdbdfnUBFYBtGQAHNbTioqkvfTwR4Q6OQC8HmjRs3xCz61KlTOHnypKTjPO5QQPNxEdp+f4/39WLWOxb3YU8f3fMj4IxZzqnJSbFIuXXrlnhycn5xB55gk4si2qRU19Q8JGpRbnAutitUbHRdUWa0I6BJV7lQ0CVMweVBgxJf11DSTAwsL+GTW324Nj+GKcNDPmOhBB+6ryPtakj5oSCMYxAkbL/xUj1aWwQINGMbFDdOn42EpOD74HZEwvVQZzvY29SKNw+eRE+6VtRpU6wtFnDAzYoQaMoPxWiuLfjqVQ9FQATZyGhGQLNkO6ipq0dV9cPXx/hNtKBizWacUsssEm7cccOYVma8vlKcjfd3dagIqAg8eQQU0HzymKl3qAisRoBggGk4n376qYAA7oa+8cYbkuJID6/vOhTQVBNprRFwPU8WQ5MTE8JuDg4OYm5uTsAja4qopMiHKNa2tgoQjXEfQaawqfGh63DN8K9iURGu8eUI4MMVURZgxvPw2egQzt29jWm/hEXDg5My4bCGztckJZIPzdfgKqC51qHclq8zubYPHqgMc9NBFIvLemsEPtIlB1WBjrcOHscPOg6iJggEbOoEm9zi0H15H9VtFdDcllPl2XeKrCZLEZg6OzsLAs0wdfabgWY54OTryWxeunRptYaTrCbZTabVcmPvcff1Z99B9QkqAlsrAgpobq3xUq3dhBFgCs709DQ+/PBD9Pf3S30HbU/487vMoRXQ3ISDuUmbJH6ckV0KF1Dzs7OSVsv5xtQvKixyB57+cL29vaKmyP9LSm18UESI6Y2+B59+hgSZEaMpPha6Bl9sKjQUNR998zP43d1+DMxOwU3o8pzDtEZDF2DKlMcYYJDFWrVH2aQxVM16dhGIGc24/pdAU8BmmT0K/0+PTSNfwqG6Fvz1idfRk6hEFVWYPS8EmquMpqLHn91obfMzPyXQlI22IBB/Y6bU8tpKhXmKBlVVVUkGCes3Dx8+LCm1D11bt3lIVfdUBNYTAQU01xM99V4VgSgCZIzIMv3ud78TARfufr7zzjvfqUSrgKaaPmuNAK0fAs8T4R8BnEEgqWFLi4uiVsu0Lz7IejLFi6leTPviZgfrOFlnxA0RpsfqpoGAYJFMElf/MdmpA64GFDVgtpTDRyP38OHkGObsEizTks93HQeWxYTbB0ecMquA5lpHc/u9junTkVNOCC7j62LMbEZCPyWNSrRAXTHA272H8M6u/WgwEkh4LrSAJ4kZzTVY9Gy/MKoebUQE1gE044/n/ZyAk/XxzFQiy8lrK6+h9fX1oscQq9SupS5+I7qlzqEisFUjoIDmVh051e5NFwHehJhyc/bsWWE4qUT7k5/8RHZDv+lQQHPTDeGmbRDnCj04RVnWjIAeay4p7FMqCejkQuj27dur0v18LVNomcZNv9funh4BoWRErWRC0ICkJ64CzQC2DqzoAQZmxvCb/uu44JTgaAYSPpBkLafjiciLMJ96mZ3Fpo2catj3EYF400LAZoQy49RZUZOlSJAOLJsBsrqJioUCDlhV+PtTp9FbWYskGc1A8rCj1FkFNL+PcduWn7EBQLMccDJbhKwm7+3Xrl2TGnkCUVpOcTOP93lmj6hDRUBF4JsjoICmmhkqAhsYAd6UmEJL2XTWe9Bf86c//amYQT96KKC5gYHf7qcio1mmWitr+WhBJd6ZBJyuKyCSu/DXr1+XXXjWcfLgZgftUXp6enDw0GFUVdYCHk0MySJRvcWHH/hwTB0Llo6zg7fxwb2bGNQDeJoO09eQiOo5Q1VHPh8CCPFNXEP8uThzfA962kKiaCPra3A8F8WEAUNnWi8VbTUU9NBHscI3kHEB3QtgawHyzM9MJcROKGmYkr7re6EthhFosKAJQ+uQ7dU8YW41TYfr+yI2k/A1BAZFjgKpCazwdZguUNI8FCx2JJI/1UOBI93z5f3CWBAoaYGkD5uuh8Ck1m6YOmwxfmSK+VMDCoEHFwGSoqjKseHYRXWyVOzVNTiBjcDUYGgBUh5guVTLBDzLQInxpDcpDOn3vEWfUh1ZhzWQAaxAQ2VgIijaKKVMLFg+DM9HNaWEEaCgeajTk9hd1ShxvbUwgUW3KMqv7PcCdw1A1WBdhJ+YCm0EupyDljUun7UMqdPVPD+MA98hY/R1kR4BllGa7DepF8eAk9YlZDQNTUeyaKPeAf7u5Gm83tyNrOtD81wEZigqJVFTYkBr+Fapl3zDjfWpajQfF0lu5rFcgem0d+7cwfLysmQvHT9+XGo4aW9G32N1qAioCDwcAQU01YxQEdjgCHAh/Ic//AHnzp2TFMcf/ehHePnll7+mRKuA5gYHXp1uVbmWZuVcBHFhRL9XesaxXriiogJ1tfU4efgEevfuQbYmCziO/C0wCGyAYc/Br29ewoWJIawk+PzGsEuWbqAEB3ndQ3p6CbusrKCW5eokVgq2gJ98JoFcxoTpuKhd9tHiWNBtD27WwjgKsLMJqUetSWbgFByxLqBCrng2Or6ATSQtlAiQiX+IjAik3ABJNwSsi6YPzfHQ4piocHSsmD6WKgxYmiGglWBIzucGAviYMkyQ7CUNOBkLtQ7gmgS0HvSSJyxv4HoCdjVDh50ypKaV3pE6z0ELGI0tM+AHnoBdGB5sr4hE4KOy5KE9XQXX8bFEMJY0RWwpWLFRSJgYrgQc+KixAZvupraLpqKOjKthodLAcFUgCsBNcw4tWRHUpLHbrMJPuw7BME38xzsXMJCfQ9rXkAp0TFTp0AMdVQXW4nqCr3XPQ8IJYAaafFbBCGAbGlKmibRpClimijFjn4h+l69bhM1j8Z/v+gqGysZkNsN4pm0H7+0+ir/sPYlaN4DuuPAswDPCcVRAU13QnioCG8hoftPnM3OJAoBnzpyR7wPtzZhOS59O2psxe4TXWZVS+1Sjp960DSOggOY2HFTVpecfAabX/PGPf5RF/srKirCab7755kOKdQpoPv9x2m4tIOvpk10Tr8sAjm1jYXFRrFHu3L4tfnGFQhGJVBa1DXXYva8H+/fuQ2tTExJWArah48b8PD64fxM3lmYE+BDIbcRBdVvbKSFIGDiUqMZfHnkJ1ZlKXFkcxaVbNzEzN4/FtInllI6sC+zL1OOt3iNoqa7DZwPXcX58AEu6K4xmBhaKLoGJCWF0mVIslGBo1q6xzV4gYke0ciGTR+BYtDQsZQ0Bjw1FDVVFoKgHWE6G4kYsEywagYDBhGbAIOD0CBY1OHoAR/dRveKiBA9ewhBgaXohW0qmkZ9N1rNE9VQCSuhwAw1+oMPSE4DjwvR9VJo6MgGwp6MDx9p2oTVZAd8PkAewEvjILSxg9M59DM5NY6ySLHMIztyEBssHsjkXdVYa41oJExUQENm0HEB3PRR1D3tSdfj5/hNAwsQv71/GvfwcUgUfGSfAdKUGw9NQXTJhJzSxq2GsCMSlH4aBUuDBMTS4AkRDNCm+q9yQiCowIyJztR7zcbOEQFNnfDybJptIlVycrGzCf/vSO2gio+r48E0fnkE2VwHNjfjO7chzPGOgGceUGSTDw8O4cuWKlCyQ4UylUgI6aXFGQTZmMinRoB05C1WnyyKggKaaDioCzygC9Nj84IMP8NFHH4lK3Z//+Z/LzYc3IyEDggD5fF52R7mIpGoorSq+fmPyw0X0Q2YBz6jR6rRbPwKsoXRdmVOcSwRhBEAruRzu9Pfj5u3buN4/IMxVyc6jprIKx/YfwL69+1Hf2oaBlRz+MHAdA8UlrCQN+Hz/BhwWdPieCy9wcVivxL85+jKqM1kMuwWcv9mH+xPjmM9YKFhAvW/iWH0HXuneJ2zrl4O38dX4XeRMgkcNGc1EwffgGgYc10Ep8MHMUQJMy9MENBEg8mtTSBvQLRO+7WAmKGGuQpMU1boC0OiYMC0TjqUhUwxguD6WDR8rmg8v8JG0fWQDAwnDFHBEMMh010Lgit1Lke0JNKRdIE3m0gjTUQncTLKhbJ9hoiSMYCC+o1k7EAbvlc5evHD4KBYLOcyOTWBpfgEFE6htbMbexlYEi3lcun0LF1emMGt6sAXcErDqSOY96R/jkau2YJQ81BWBtKYj0Hx0Jqrwo33HYCcM/Pu7FzC0PIdax0CNrWGxwkDJ0GBqJvJmgEWm8fph29hfptQSWDLBluwlD8dxJbWalCkBtJT2xvYlTHWNhaW+Y57wNWRG7cBBoANJx0WPn8T/9Oafo8NIy0aAb5LxDc+nGM0N+NLtxFN8T0AzDi3v48wc+fzzz0UBnNfdpaUlHDlyRHy1KcxGhvO7FOh34jCpPu+cCCiguXPGWvX0OUSAIDKu2aTyJ5VomV5DAKCA5nMYkG3+kWQ0V0vbZHMizh+NOq7rWFhYxMDICEYnxzE4dBcL09PQSi6qspVo7OhA0NKI67k5jOke8hVJuBvEaGpMP/Vc6IaGU0Yt/vHoK8iYFqYsH3cnx/HVrZsYCoooaD72ZGrwes9B7KlpklrLzwZv4cuRfiwirM9sq6xDQEBESxZ6jLpFTDl5lAIXTYks2qwKaCu2ACM9YcjneAUbQ4UFDKZclJIa6ko6OpFBbboCsHQEno9isYTJ0jKmDRueoaHa1dFgZpBNZwQksT6zsLKMbGUWEyhiyF4SkNbgmahNZJAig8FaSDKLhTzminnkLB2FpIWC6yGtmagsuOjSEvi7F16HlUnh1/euYur+MHzHhWNqMFNJHG7dhZc792F2cQF/vH8NU/lFYXYD08D8wgKaKmuQgIElOBjPL6DCSqLRyiKlhem59VoCL3XtQTGp4/+7fxH3c7OoywMdQQp+AzezEpImO+kVMFZYhOt70v6mVAWCXFEY4GxFFrapYzafQ66Yl9pS1rv6hib1uXzESsNkg1lC+11HqHAcCGPpwEPS89FlG/gf3ngPvVaF1LTSR9M3AgU0t/l16pl273sGmnFfmEbLzBEKBtEapVgsivgaRYNYx9nR0SEbyQpwPtPRVyffhBFQQHMTDopq0vaKAGvlfvvb34qAAHc333vvPRFl4Q2nnNGkch13PhWjub3G/7n0hsWJTJ11HPl4M2HB93xhFHWddZcWXM/F5NQYbvVdw9jd+1iaXcBCoYBCdQWmkjoKzTVwmmvh0XNzAw6mYLI+j+IyLxo1+LfHXxNWblKzkfcDnLvRh1v5eamjPFbXgld27UeVZsFKZ/DZ4HWcHxuAkzSwq7UDJzv3IenoYaqnpmF0eQ7nxgYwvbKIoy3deLl5F6ySL6nAKctEDQHYcglXx4bw6cIg5jQHHalqvNS8C101jbBMA66pY6VUxLXR+7gwN4xFp4hdiSq80LUXTU2toniT9gKsLM6hpbIaVxfGcWboBjzbweFsE/Z39aCytg6mp8FwHUzNTaFvbAh3i0uYTWhYDDykdBPZgoOjVQ34x5OncW16BL8c7oO7XEBSN1GAJ6BvV6YOP9p3AulUGmcGr2F5KYcf9BxCdUUlxuem0VjfjKRmYmRxGgP3BtDT0YX2xlYBw65vI+35aLcyGC/l8C8DFzCSm8O+VB1ebexBpr0FaVcXoDpmL+Hq2D2MTk6go7YBL+w5CKvoiQhQRWUVpjQHX40NYGB4ECXfE1aXAJM2OBQLin0ymc5LYaTHAk0KDjFdN/BguS66XBP//OIPcaSqQUSRAsOH7B98g+jQBkxBdYqdEIHnBDTj0LJUhiUzBJxUAqdiLT04qVB74MABtLa2ijibApw7YTKqPspedyASgupQEVAReJYRoBLo+++/L7Uc9N+iQh29NqlkR9aT9R6s7eCOp8YaM1ExiQ+VOvssx2bHnVtoKEPSazXNg2M7WJyawcTQCO6NjKBvdhI380sottTC72qCn3jYN/Np4+UhELEX33dxQqvGPx57VYRthgqLqK5txPX7/fhqfFBqH1/u6MHe2mZ4S3lUNjbg/MQAzo/cQckI0Fvfiq5kLRYXl5DxNByv70RFcz0+GruN6yP3cKS+A+90HxCV1b7ZcdxenEI60PFG70EUoOM/3Pkc/cszaEpW4FhDJxJ5G4ViEY3pKhxq6UDOs/H7oeuYXFnEDzr240RbDwZys7g9N47avI9D+/ZiT2U9zo/fw7/eOo+mmjq813UUKdNC3+QQcss57K9qQkd9I+4uTOPjwTu45+WxaIXALGt7eKl1F/5q/4v48OZX+GBxBLrtCyPosJAVQIeZxdu7j6Klph6fDt3A/PQs3uw+hN6WVkzklzCyMIfR+RkRcuqsqMPe3t0YXpjBnZlRBL6HA7WtONLQiuniMv7T/Uvy851dR3G8sgV9kyOYmp1GlZlGx769yGs+Lt3pQ8INcGrvYdSnKzG7NI/hmUkMOysYyS1gfnlJRJXo50qAKYrDrN+NJsNaGU2mGTuGD5vqs56LtpKOf3PwRbze1oN0iWq3oXWOwbpbtTJ52q/azn7fcwaaDD7TZ6n4TYaT6bSs5STjybKZrq4uAZ38qQDnzp6qO6X3CmjulJFW/XzuEbh//z5+85vfSP0G2csf/vCHaGxsBGs5YyNoBTSf+zBt/wYwRdE3oLHmDmQ8Q2oqsF0s5nI4c/s6/th/HbMVFkpNNfAtSuqs/+Cepk+1Vrg4bFTj74+9Cs8uom98CN0dPcgv5fH5wA2gIolTPXuQKrjIzy2gZVcPLs8N4eLwHeRdGxWejhYjC8fzUBlYeLWuC7v27sHZ2fs4f/8WDte24a3OA1hazuG3Q3244sxJ7eXfH34dHc2d+A8DZ3F1bgxBvohWI4usT9sPoM3M4gdte1FbX4c/DN/AVH4J7+0+hlozjffvXcHluRHUrwAnDh/CT3YdRd/UMH498BX2dfbg562HMTQ6jD8N38CyU8KhbCNe2HMABVPH729dxs38HOZp3RH4yHrAKx275dx/uHoOZ+cnw7pIzxPBIbqktGspvNNzGN1NLfh86BbGJyfwxt5j6Gpowld3b+P8+F2M5ubQkqrCXxx/DRWVFfjjrUu4OjUo9ZXH69rx7p5jKPk+/vXuRbhJEz/b9woqcgX8/vp5zK0sI6lbOHDiBFoaWnFztB/52Tmc3HdYUoEv37+N22PDWIQHxzSkHpN1vgSaAjCjtNkYC661RpNg2ibQNAIYvod2W8c/HXsdL9W3IVXyADNMn6VVjAKa6//O7cgzbAKgubpF7Ptyf6clCjObRkZGxIeT/saHDx8WsNnW1iabzEo0aEfO1h3RaQU0d8Qwq05uhghwoX3z5k2RRWc6TUNDg5g9E1zyxsPdTUqkq9TZzTBa27cNgRgbkp0CYQRYO8mUSw06HMPA+bFB/K7/GgbtPJZFDOhxeqJrixXFXijEmtdd7EtU429OvIpSMY8vbvWht6UbbZUNuDk6DFQl0dlQj5l7Q7BzK+g9chjXF8Zw8f4tJFMp7KpskNTSad8W0Z2TejVamppwdmEYX9y/iX2VTTjduR8jS3P4L+N9GNQLqCkC/7b7RRxu78F/uf4FbqxMieJtd2UDKswEXM+X2s+D2XpUJpL4/fANLDgF/LTrKFBy8B+HL+OKO4eGfIBDDW34xYHXcWdqFL8duIyTe/bj3ZpejM7N4KIzi6KpocE30FzbgBUtwMf913B3eR55A8IiV3oajjW04edHXsLZgev4/dSI1MjSy9QxA2hagG6zAj/uoeJuDT6714fJ+Tm8fugEWipq8MdL53BpaRwraQ2tegb/cOQ0fEPHr25+iTvFGRFLOpysw893HUdCN/Cr618i21SHd3e/gNRKSQBznpsMXoCq2hpUZqowMjqI0sISDh04hNnCMs7292GsmEPR4PgbofgPfVxlKoTGqY8Sjo+bJQJG6YlKoGlR5ddDm2vhv3v5HRxO1iJlu9BNglgFNNf2jVKv+sYIbCKgGbevUCgI4CTLOTg4KEwnyxr4nWIq7e7duwVsUjRQWaOoeb3dIqCA5nYbUdWfTR0BpsjyRvOnP/1JlOrIbO7fzzSabmE3KyqyoVKopM7GSzeVOrupB3WLNS6ARvIMLolMnSCTnGZo4WHrBs5PjeKPo7dwZ2lO1FKhk9Gk0mgk0hL1N67Pi20uHheGpBMgFQBFzUVPqgo/f+F15EvLOHPxS7RXNuLl3sOwHRdu2kTJyePW9Wvi+3jw+DFcmx3B9eG7OLBnL442dMOdW8S5mRG4ho6XrHp0t7bhy4VRfH7vBvZUN+HlXftxd2kGv5q4jkkUUb/k4d+1n8Druw/iN5fO4cbCOI4fO4m2qnpMToxhamEevqULiGysqMIHwzcwV1zBT7uPwXcc/HL0Ci75c6ha9nCiqRO/2Pca+ieG8Mc7lyXd9MfVu3BrfAifrYwjZwEVdgBT15HzPYwtL2LRc+Dp9PP0Uelq2JWswN+dfht3Fqfxy7vXkVvIwaSqbYJj42J3ZT1+3HuMGkX46PZFLOfzeOvIi2jM1OC3l8/i0soEChUW2rQM/mn/6zAME7+6cw53CjPQfR9HrDr8Vc8JZGDi/RsXkK6vxo/2vgBnYQlnB29hySC7TJleiAeoWyiiJpHBvoMHMVFYwscEt/YKoFnQaUhKj1Aymr4PXTYlyiZBpED74MlvnglkjXUXsM0QaFpagHbPwP/4gz/DniCNlO1AM0PVXCkfUKmzj/tKqb9/UwQ2IdAsZzhZwzk5OQmW01y/fl3AJ9Nqqd/Q0tKCQ4cOiXAQ6zrVoSKwHSKggOZ2GEXVhy0VAe5k3rp1C5999hkmpyZQX1+L48dOiFBARWUINJk6Jqlqka1JVLq1pfqpGrtJI0D3DU+Ha0KUVbmet/wAJsEngOsrs/jl3a9wfWEagZ4GKKQjGx++CL5Q+IV8FoGqQ5ZOCxVHH8do8f0GPKRKPnqTVfjxqdexaK/gw4vnkDGSeGvfcfTWNMPVAlybvI/z/dfQlKrEq4dP4MrkEIanx/H6oePYm2nA2b5LuDI+CCuVxIsde7Bn125cnxrGpYEbaK1vxJHdBzA8N4XPh29h3i/ByNv4s70v4KXuAzh7+UvMLC/i5Rdfges7OH/pKyzkltBUVYNju/ahsqEWnw7ewOjsNF7bcxSNlbUiRtQ3PYSEE+DN3oM43X0ENybu4aO+r0QE6PSuQxgcG5E016nSsoCzRDItickLdgGuZYqADv0hk46PWi2Bd196DVWZSlweHcDo0AjsYgFGwkIqm0F3azu6GlsxsjCJc3evIVUK8N7BU6iqrsavr36O6/lplDImqD37s72n0JWux5WBPlwfvy9jeqChHW/2HIZTKuHjm5dh68APjp6Cbrv4/MoFTK/ksBI40NMJ6AkLge2hpa4ehw8ewVRuEV/c7cO0nUegkWLUeSkSeEkGhl6Yq0dosRmm1j7m0H0Nhp9AER6ChA/DLeFItgb//Us/QSvj5dDahBsba5lLj/s09fcdG4FNDDRX92eCAGQ5CTjJbhJwsqSGgJMMJ1NqaYVGxVolGrRjZ/K26bgCmttmKFVHtlIEKH1OYaCPPzmDmZkpdHR04pVXXsae3XtgJSwBmqznom+fSYbTV9v7W2l8N31bPVN8J0tGmAKZ4jxzwo2NEeTxy6FLODc+CDtIwtMNsTjRggAJHyIaw2RKO3q/AKg1+CjahgcvsNFQ0LAvXYe3T53Gkmvj11+dgVtycHrPYZzu2o98voAP7vXhyvQQdtU04cf7T+HixADujQ3h1Z6DeLl1D64tTWE2v4islURtZQ0qkhW4PTKAvoGbaG5vw8HeAxifncKl/msC9FjP+faxV3C0qRdf9Z3Dwtw8XnzhFDKpCowuTMJ3HXQFabRV1GIlqeHs7T7cGxnEno5dOLH3EBzHxmxuURBQV1UDKrIVOD/ej0+vfIWKTBbH9h5ES00jFgsrmHFy8AINCSODydwCrg/1Y8kpiW+pQRVc3YJWdLC/vQtHOnrQnK5EaTmHleIKdF1HNlMBJCwM5WZwdaRfRH5a9TT+gnYwVdX49bXPcXN+AnbahOn4eKGlB2/0HEGqQPZ0Dnk9QH2mCq2ZaiysLOGz6xcxuTSPPT27caBzN/Sii8WVJeS8Isx0FitwMDByD1krgZOHjmNufgFf9F/BdGEZrm7CEw3Y9R8aDTKDBOzAh2n6MPM5vLf3IP6q9yRqXQ8GfU/5UUY419ShIvBUEdgCQLMccJLhJKtJDQcq0w8NDUk5DctoqE7PWk6ynbw2qENFYCtGQAHNrThqqs3bIgLc0ey7dgWfffoJFhYXRIX29OunJX2GxvMUCDINU9LIxINOHSoCGxWBMqBJMipJ5woHkho5b3k4M3cXv79zDTO2B9s0hbnk6ywPSLqBAEtHZxpkqEBKxv1xqY4lw4Mb2Gi0DbRpaRzddwhLZBTvXUexUMCBxnYcbehE0S7h/PQgRp1ltFZU43hLL4Zys7g/OoyubA2Ot/aimE3KZgyZ2FxhWVJ755cXMTQ+KnWHbe3tmF9awuDYMJY9mxwajuzai67qRtzrv4OFmVl0dnahuaUNmmHCcx0k8yUYQYBlK8DA5CimpqdRZaWxr7VTlGWtREK+kzXFAPUdbbg8M4RPr1/CSrEgYHdPZw9qslXi3ekGAYoBMLYwg4HxIREIIlOrabrUgqJgo9JIoKWmBr2NLajLVEptJTeXbM/GTG4Rg3OTmMwvIg8PdUYKL3XshZVJ48LQbYzlF2AbZAgDNJoZHGntRltFHXzTRImbAMU8ktDg+B5uDt/FdG5R2t/b2omuumZYrMcNApRMDbNODvdHh5CEgd72LizlV3BrfBCLdhE+rXA2CGhye8INTPgaNywcVBaL+OeX3sCrdR2o8GipEgijGdqbMJV7oya7Os+OisAWAprlgJPrgdnZWcl2Iss5PT0tG39MoyXgpFItazgV4NxRs3lbdFYBzW0xjKrMmRnwAAAgAElEQVQTWzECvInMzc3g3Jefi+8WWU6mz77xxhtobmqWLjGN1nZsJA1rK3ZRtXmzRiAww9TXKE0x4QK6HQB+gHwSuGHP4v3bV3BzYR7LugbbpO1EmCJLv0Om2fJ3sqJkNNfie0gRGCewUe9ZsHJF1FRWYcEtIk+w6nuo1ixUuwZ8BJg2PQF8BMBVgYk8bVg8FzVGCmknwLLuIxHoML0AHhmyRAKO72KlUICVSsBKJlFyHQFaTCUlSs6aSaR8He5KASZtOnwfZjIpIJQeka4FlCwNTspE3nPglmxRpK2GJbWirLmkmM2b6XYcf+kULs2P4MzNS5gvriBhmNBtT7wpLQJXephqOhwNsPUwzbjkuzA0KtwGsMh4eoDmuUglTGiuL8I9pqZLLFy2KfAEZDLGBIE1ZlKeX7QL8E1dmEGLwBUE3ECa1wjTkL5oDtvCfmsh0DZ18ec03AA1ibSkQNuOAy+dgJ0AioUikoGOlGHCQYDlwJF0Ww0GdGyM6rCn6SjpBgxNQ5obC9kq/NOJ17AvWSEpyUSWHCvOKzNQQHOzXjo2fbu2INCMY8rUdK4D6L9JwMmUWv6fG1y1tbWyGf3iiy+ipqbmEQu0TT8qqoE7OAIKaO7gwVddf74RINDMF1Zw//5d9PVdFb8tigUdPXoUb775pqTPcPeSN58E5RjVoSKwYREIawbpiUi2nMBRKxI9+nDSFuYNB3+6fxMfDQ9gOrAFDLoGmXUNSRdIeOScQjbTE9/Xx9NP9E8seTaqkQCW8kin01InaFs6Aj0EXmmyqjpQpJ9iwkRQcgREiW9jECBNMOYRxNEJQ4dXKMFMWNB0HbbnQqNKKkIbEYI9jd6PJtPQA+gEc74GfpMswxLVR90yYHthbSBBDoGdgGodSAQaWlNVYiHiLq1gYWYONRUV+Os9p1Dd2ozfD17B2aFbKBoQEGoUXemDiOVoutS7kjVEwhTbEqbvMnXW1Azong/d8aHrmti9EMqRZSSQ9cnuMU3O0ARMOsKEarBElCmAx/dGgJTXh/gawff47IfnSTssX4MX0J6E3pUadNMUMSKz5CGpGSI65CQN6a/nukgFhjCkgUFAGMgmhBHo8lhDCeZjZybFkPI6kNEN1C6X8LODR/F22x7Us76XbCbnEsdKC4SpXsOUeuxnqhfswAhsYaD5KMNJwSBao7DMZnl5WZTpCTLJblKxnr8/7Lm9A8dbdXnTR0ABzU0/RKqB2zUCAjTzK5iansTS0gJu3LghNRp8/r333sOJ4yekXpM3mGwiJYDTtCy4jiM/1aEi8LQRCMAUxpCVJNA0qCwq6qJAYIYpsXfzS/jVrYvomx2BU5XCbLGADOsHBVDpAjo9pnvqBAmPB5qeHgiIIKi1BFhoXxMUIqgkqImVbOVnVP8pHxH5N5JZFcuNMnFmahSJcwuDwr5FP+U59pGAOjp//Bl8SdxysqeaH7K0PPj70bZdOL3rIGoTKQHhBNXMLrg8M4IP7/VhoDAPJ6ELs8i0YgGaUQNE3ZftKPOdlCZF/WEf+DeXyr9lz/H9q3rTUT+4IcAHX8cYxb6VAvajv61uHPhA0g/7yhiwlpapzwTwlguk3AfiTazR5VgzCJI+zbiSheV7dJ5Dk8eTAs148UvQK6n/uh6yy5aJZMnG0Wwd/vnUD0UEKCtqQiHAZS0wP9+i5c7jp9TTTn/1vu0cgW0ANOPh4T2fm88UDTp79qzUcTLFlptkVKl/+eWX5aE8OLfzhN76fVNAc+uPoerBFo0AAWWhkMfk5Dg5GDFK/+LcF5IyQ0+tv/j5X6CxqRHZTFYWYiKQYRgIXCbQsRRMiQNs0aF/rs0O1++mLOg5kQSrCUoLmxXZbGIODj4d7cdHA9cxqdvI6T5cAqrAhOUZAjQFTK0RaBJk8mPETiX6LIIkgsUYWMrfIpBE4MO/M4WT/5d0zwgApd0wZTcGSdKVCA3FtitxkFfBamwYFIG6VVAaPc/z87VMc+VBQNZgpNBT04SslUIqkRBwvLiwgPHiIobcZcyZrnhYEqARaMa1qnJuqkZHjYjbFIOnGB8T27tGWAUZg0cBnQSTZe+NFX6Ffebfyv7OOPDvcSz5PgJeAnp+LmPGhwA470HqMweCQFPqb0m8RjHmx8bglCBzbYrCX5/SBJm8xomKNtlWzxPrlaqih785+Qpea+lCjcc04njOkc3UI9BN2x2FNJ/rhWKrfvg2AprlQ0BwSWu08+fPS/0mHwSh7e3tOHnyJI4fP64sUbbqnN3m7VZAc5sPsOre5o0AF2HFYgEzs1MCOOmpyZvJhx9+iP7+ftmx/PnPfy7qcxkrKYs2Mpmxn52k16lDReAJI7AKNMU/82GAGZ+KwMPWNQy7OXxw6xLOjd3DfDJAniDGSMHyzFWgSesTeh+uhdXk+WNgGQPDGHSWM5BMz806IRBi2m6FE4KkvAUULKCyFJ6nuIaM8riP5WD0ayELQrBG0EUmLwaaNXoSGU9DMV8Q9rHoOtIuN2GgkNKlppPfS6bkEpARvPH932b5Us6kxqCeQDEGnjGzGbOa/J1/kxTlqF2PWh0JiI3iGtuMxKCRzztkqNmmmNH8BuaSnxODebYrjoOw3U+B9xgTsjE8CDL5u04hJSfA0boW/PWJV9GqWzA9ZmfQ9IZgk4CdQFN6/Hh1qSec9+rlOyQC2xRoxqPH7xLXB2fOnMHCwoLUdCYSCVkXnD59GidOnEAqlQq9aMutiHbI8Ktubr4IKKC5+cZEtWiHRCBOnZ2YHIPve8Jisi5zbGwM77//PkZHR9Hb24uf/OQnaGloemCYHi3cFNDcIRNlg7sZA02eVphMLvIlhTNMtSSwYCotgWPe8HF1bgy/H7iCW8uzWDENaBoBggFNvCgo3rI2oEkfRb4+Zt/4uWTnJJ2V3p5RGwjUCJSqbKBgArkEUFUKn8slw9/rCiEAI/MmZy0HQ2X/598EKEWUaQxyVwF19J/QJTSMAR98OVNUk04gQjVUgfaTpgj06G7kIUoml231NXmwDWw7wa9nBJIeLAxnGZhfBZoRixs2NUSQq6xupOAbg88YiMesKNtJ0Bh3M2ZCeQ7pX8Rcsv0xo8l2Seos03uZOkvdpzhF1gjZVIJ7/j0Gy4wtzxBW4z75IRtiEeDkz6wPHM/W4939x7A7W41K6bAH3wpFk2h/knB1aILSFdB88oird4RfpCCc96WSqLiWbAfVdfWorq7ZVimm3JSmWNDNmzfFEiWfz8tGdXd3t4BNKtVyk5o+nApwqu/G84yAAprPM/rqs3d0BB7UaE6IIXptbR3S6XAn8sKFCzh37kuMj4/hhRdewOmXX0Vre7vEiym0/EfBEXWoCDxpBELYEOZSxgDNJ5Mnwj6hJ6YADs+DbwaY0lycmx3Gmfs3MbKSg6eb0Mg8iYSNFtZCEnQ9AkgehSdGoIFgkwBG6g0JNOO6xoi1IyAqmWGtYGUENJeSQHUpbBOBJn8n0OTvMctXDjTLyjYFacVgL2b9pF1Rmm35++K0WdZo8v9S0+n4Ij7EPq4ErgBJyyAyC08gqq+uJmwgAZ4wsBbbRcXcCGiWAccYTTLOq20gaoyOmOVdTWmO0nxjhlOUfuNNgUjIiZiM6afcNGA8whrHEMALo8nU2YhljVNneT62ge1lf1eBZpRCLYymTJEYpYcNjGs1Hx3bOI5xOrJgSAGPQOB6SJgmmlNZ/GX3QbzS2IG07cGU+lUXHpV+qW0b6Eg4EdAUdaqnA7hP+n1Qr99mEdghQDMeNWYOsNzmiy++ED2H+fl5AZe0QuHagcCTokFMYVeAc5vN9S3SHQU0t8hAqWZuvwiENZoFzMxMwXFc1NRURypyuuxOsvj/ytUrmJudwYvHT+DNt95EQ0NDuOD7lpQYWQiqdJntN1k2uEesrQw3LUL4QIAgNZQiDkRASODiRawmMOaXcH5iEB/d7sMSrTc0A75hwPGJhAzoTNOKcEGYohrCTp4zZuIIHsn8EeCsps36D4CgMHURkOI5yGDG6awishPVaLIukzWa/D1OFX0UaJaHq5wR5POrYC56UTlIigWSYlC1KroTBOKDScEaeL6o5BJqS2qpT0AZVhQS6Al7qJWBzEcZ1zLRopDtDMV2YgAcw6vyeK4CzThFtmyPSeo1I+Y0Bnrye3Qi4lgBtlEdaHkdqYgVRX+T2s/4PavPP1B/LQfwMfyMY2mRiQy4SRCgRKANeq0GSLkBMqUALelKnGzvxludPWgykzCZVsuac7E0idhczjsvUrhlp9ShIvA0EdhhQDMOEdcMVK4n6GQ2VC6Xk5RaMpuHDh1CW1ubZEwRhKpDReD7jIACmt9ntNVnqQiURSBkNPOYmpqSeib6ZPFGEIPIpaUlfP755zh//pxYMhw8eABvvfWWpMPQxmFVLIQ3Vi7auKDVdbVrqWbZxkSAYIA1h1qAom5i3Cvh3NgAvrx/B3OeixUNyNOyw0qKZYfUF0afTHgZAtfQtoKzkyCGTJs6tk4EYsD6aHpynKIb19WGTCRTnQOUEmGaruk4qHE0tOsZHG3sxBt7DqAtYcEKSJerQ0XgGUVghwJNRpPrAK4b7t69K4/h4WHx4SSjScC5d+9etLa2yu8KcD6j+adO+7UIKKCpJoWKwHOKwLcBzdgXjz9nZmZw7tznuHrpEnzPFSnzV197TdTlRNI8ApkKaD6nQdzOH0ugGbFhdqAhr+uY8ku4OjqE84P9mLILWNHoaUn7CnNV0EZCIvseZT4d0VOPsonbOXxbvW+rtjKrmwdl1jER47ma3Cp1tmTGuenliQdpxgdaExU42daDIy0daEykUGdosAK127DV58ambv8OBprxuFDxmQCTtZv04KR4kG3bIjjY0dGBPXv2yE9ubqt02k09m7dF4xTQ3BbDqDqxFSPwbUAz7kt8A5ifn8XZjz/G5cuXRE3upZdewomTJ1FdVbXabQGakcqcunFsxdmw+dosqqEie6rTQlIAZUEDlnwfF8fu4eLYfdxfnIOTMOBSoGo1ffZBWq7IBUVpnJJWGnlUbr7eqhY9GoFyoLla31oGMMvtZJzAk2wK+ncmCw4qfR2d2Roc7+jB4bZu1CVS0BwHVYYY66hgqwg8uwgooLkaWwJOblb39fWJBydrOAlAuY4gu3n06FFRt2cmlbJLe3ZTcqefWQHNnT4DVP+fWwS+K3U2tgQIGxdganwM5774XG4Y6XQar58+jVMvvrhqho7I6iQW63hunVIfvG0i4COAR5VVWnfAQOBr8HVdbE+mYePq1Ai+uEuBoEXkEzpcEcgJvTV5sPKQ7xWPSNZmCtBUIGOrTBACzXi4YqXbuL52tY40Yqod3ZfS8GzRR72toTdbixPtPTjU2oHqRAomWW/fRwI+9FA+Sh0qAs8mAgpoPhRXrjNKpRLm5uYwMjIiDCf9OKlQyzTalpYW8eLcvXu3MJzqUBHY6AgooLnREVXnUxFYYwS+DWjG6nD8u/jPUVzEdTE5MY6PP/4YN27ckJsDPbO6urpQSWYzEgBSQHONwVcve2wERCAIPh0ooFOxRawvNASGhrzpYw4+bsyM4qvhfvTn55HzHBHLccQFkTMx9ERkNTEVRaVuM1abeeynqxc87wiUM5qxj6eIJZGR9Gl7QiAaChm5uic2KE1BAkcqm3GiuRP765tRYyVD1V/W6QYhyHxau5TnHQ/1+VskAgpofutAMX12enpa2M179+5hfHxcWE5uXpPhJNhkLadiOLfIXN8izVRAc4sMlGrm9ovAdwHNh3vrA64rC3XeGL48d052JTOZjMiXHzt2DJls9gG7uf1CpXr0HCIgIj5UoSUBJUiDjaBnBdVVfRQNDTl4GMsvoW9xAgPT4xhfnMOia8M2DbiGKbCCsqZ6oMPguZRlxXMYyaf7yBhoStpsVKsrIkCBD8MNYEEXFWHd82BpPpqqKnG4qRMnGjvRkapEpWaIVQ45bqnd1KhgG/PdT9cm9S4VgcdGQAHN7wxRzHDSBoU+oxQMolIthQkrKirEFoUPAk4ynVSuVYeKwHoioIDmeqKn3qsisI4IPAnQ9G0bZsKC5zhSc/HJJ59IGi1TXU6dOoUjR48Ks6kYzXUMiHrrQxEI7TZCyVgChFX/DQEOdPlwBXs6hoF5uBhfyaFv/D76xoYw6RRRtBIIEkyW1OCTFSU7T2lSdWyZCJCAFtsW8byM1YMDpHwdpu3DKnmoS2awp6EBRzs70VFZhxozgSwMWEyijixMVoGmHzKg6lAReGYRUEBzzaGN1yCTk5NiiXLx4kXZzKYiLbOmmpubRYCQwkGqhnPNYVUvfCQCCmiqKaEi8Jwi8CRAk6mzhq6JDQoXfqy1+OTjj6XWglLlr7/+Og4cPCgspzpUBDYmAmG9ZWhPEs47HoHvSc2dlNr55Nk1SZUt6sCkU8CNuUlcmRzB3aV5LHoufIPyL0y09KEpMaCNGZrv6ywcdG4qREBT6jb9ACkHyLga2ipqcKh9F47VN6AzlYWlaTI3DGEuQxWoEGSG59E9BTS/r6HbsZ+jgOYTD33Mck5MTIgX582bN2VDm4CTdmpMqz1+/LgwndsRcLL/fj4P3y6Bm/qB7Yi4mZ5Mho9UEpppKY/yJ55Z4RsU0HzKwKm3qQisNwJPAjR9x0GotUJ2yBPAOTE1hY/PnJFaCyrH0WNzz969yh9rvQOj3h8hSqbJasx8ha/58lP8MClB6/kwWYPJV9qkvTT4pomS5mNRB0bsZVwYvYe+0SGsuA48TUcBPhxmYWkPV+nFHo2s5xQYErFg8TDEno0CcsvGhmzboyWf/PtOt1B50P/IW1eeKI8chXkYSIJ/iZiAwEdjF493/HaOmuUFSLoBqvUE9jd34HjXbrSlK9GsGaj0OCBaSIJLijQ3J/xwo4JpsxSHUkBTXV2edQQU0HzqCJcLB126dAl8FAoFWVMwjfbw4cM4dOiQbG5vB3X7wPdRGB3F8odnULh1GyaF1n0fWlSDLtdFXYPR0oj0a68ic/gQ9EwWsfjiUwd6h71RAc0dNuCqu5snAk8CNOXiF+WcxZ6ZVI1jUT+ZTe5EdnZ2Shpt7+7dMC0LvIjGwkKbp9eqJVstAqtMZpzzGHlkroI8QRJGKBREpVpNg6MBM24e9+ancHN0CMNzk5iEh+mkDo+vt3QEgQaXcxSG3OBNqtsytXKVBePZHqkPjIhUPp/yAEvqRkNwGUGmh0ATn99JZaG+xO7h9ORHwTjjYXkGDN8M2UbCQY0PHx58ePS5FKWfUGGYv6YcHzW+jiY9gQMNzdjX0o7umkZkTAOWBmR8DVb8sTJPwlnzAN6G1KhKm91q3/4t2F4FNNc9aFxjFItFEQ6i+CAZTtqiEHC2tbUJ2Ny3b58Azi3JcAY+ihOjWPnTn+Cf/Qre/CKKGuCkkwgsA7rJ654rlkway5Y8F9l0GummNpivvQbrtdehV1eHaRrqeGwEFNB8bIjUC1QEnk0EngRosr7tYVaChIQO13Fwb2AAZ86cEXNmFvCT2WRNhZVMCju0HXYen80IqLNuTAQIMI0Q0MUPXRPPzDwCLHhFDMyM4uLoIO4uLWDZteEbBpyEKYDUdj1omiG7yAF3kjUduiGJl6tHOViMb+2s/yvnRssZuZ3KbAo0fwRZfxPQ1gIDemAIyJT0VuEemQDN60W4fmIMXceH6QINZhIHG1pwsmMX9lU1osowkCQw9R3ZGLCoLUwKVB0qAs87AgpobtgIcI3iuq6IBn3xxRe4cOGCnJvqtVxrvPjiizhw4ICICG2ZIwiwfOM6Sv/vvyAYuIuiYcJur0fd0UOobO8BKqqAbAoo5YGlBbiTk5i/dRvLw6MwCzYMMwnznXfQ8Jc/hyVgUx2Pi4ACmo+LkPq7isAzisB6gKbUFPg+dMNAfmUF1/r68Pnnn8sN4eDBg3jrhz9EU2MjDNN8Rq1Xp1URCCMQVuMZsrcrZFqEEB14KOkBXMNASQPmC3mMLcyjf2wYQ/MzmHNKWNY9lCwdjqHDM3RJvXQje5RY9ZT2GGQu+VMeTG8CUNJ9uJQ1/RZAGj+901JpHwDLkEUM62zjHYAQRbo6LUlCTMqyWcP3oHu+1FYyxjqtSLwA9WYWPXWt2Nvcht7aerQkM8jy744NBB40Q2cmtHCViq9UV4RNEQEFNJ/JMNCLk2r3V69exd27d7GysgLLstDb24uTJ0+KNUo2Ur9/Jg3YgJNS62Lhi/Pw//V3SA0Mw6jKQPvxq0i8ehRBWxN0VAAur5FetGEXAI6NYDGHQv89TFy+itzte2jJudBPHUPtf/MPMOtqNqBl2/sUCmhu7/FVvdvEEVgv0GRqrB8E8DxPHpcuXsRnn30mKS5HjhzB22+/jcamJsVobuI5sB2aFgKZMqApYDOs1/PJagYuPF2DpZkCR3O2i+HcPG5NjaF/dgpDuTksaS6KpgYkLbimATuErQJ6JK2WQJM/+TvXAACKlo+S6a8SeBERJ7/LIwpunFa7HWL9uD6ENa4Ps8Ex0C4nHB0jAB8U9jH9AAkvQMr1oRcdJAOguaYW3U2tOFjfge7KBlSbJtI+AX8A3XPD8TWN0PuGksJim8p8W3WoCDznCCig+UwHgAwn02kJOKl8z/RZlvDQao0MJ1NqCTg3XUpt4GPx2nWU/u//hPTAKIJUChV/9jb0PzsN1KaxAgsmEquV6wwiN9w0CjGGJecojE1g6sNPUfeHL2HOLWLl372L2n/4Sxjp9DON+VY/uQKaW30EVfu3bATWAzTZaWE1PbIKoZTn4vw8Ll++LOkt3H2kv+abb70lN4L49Uyj5ftUOu2WnTabruE+5xSBJsEd2Ua5KcciMxQTYt0mnyNw1ABTR9EA5j0XU6U87s5NCsM5Oj+LhVIeK7qGgmWE74l4Ml3AU6RkGrFnvubJuctKAmWRwJrEnQg05XoQgf44cuVsbsz9hkPhQocLg+I+voZsoKPeSKC1shrdjc3oqGtCQ7oS9bDkb2Q3NTeARkUy15ExFGNUOBFbqqtryqb7Zu7QBimg+b0MfC6XEyFCCgbNzc1JNhVV76kVQZVaAk6m1LKu87mvN1iTOTKMuV/9BqUvryDb0Ii6n/0ExpF9sKsroekWdI1idnKbCtdL4aIJFgCLmR68BvK+NjuP4NcfYOH3H8KutJD4579F9Q9+AJ2qtOr4xggooKkmhorAc4rAeoHmNzWbkuQXzp/HlStXJLX23XffxcHDh8V0mR6cFAnyXFd+qkNFYCMiEANN3pkF5JWlz66eP677EzEfDZ6hwRGYAhQBLLk2xuancW98FIOL85h2S8j7DmEMShSqsQyUfAc2351MhCnhJYo0kDgNlZj5U9eNsC65jNHczqWDZA34PefDpRo1xY8MUxhGUXkVCdjYAzUcDYLxlO8j63myeKoyU9jV0IiDbV1or6pFvZVGRjOF6bR8DQT5suriwIbZuPL/QAc8PVSVJdv8qOjQRswtdQ4VgSeOgAKaTxyy9byBKbT9/f3Cbt66dUvSaSlUSKBJ0aDu7m5UVlbK888LcPq5HOb+839G4cwncIwkWn72HjI/fAWFykqUNPr+ApYDeBakdKMMasr10uR9J95A5fV2bBgj/8+/ILhwGc09ndD+l/8Zya5d6wnjtn6vAprbenhV5zZzBJ4F0GR/qRR39rPP5KJfU1MjhssHDh2CFTGfOhfpIi6kDhWB9UdgFWiKX1b0+AawGUi9Jv8QJ7lSeRZwKQJEhVPfw4pjYyK/jOGlBUzlFjGbX8JMcRmLXgkrcFEyAC9hwAl8JFwNKe43U7DCc4XvJPD6Gou3zTVqCDK5gAtT1chqEspr4e6754kNDTNc+XuCKbCpFJqMBDqsDBpratFYVYPGiirUJ1JIa7qkzury3vA8oflphNwjqxLWfIq3pggJRSnND4vdrn9iqTOoCDxNBBTQfJqores9XMssLS0Jw0mFWvp70xYlnU6LSi0ZTtZy1tbWCuD8vo/i7VtY+Pf/AntwBLWnXkHFj34IbVc7cokkHGhg4mtSNi1DWbTY0im8U0XZOdGSiZt5S34JmcH7WP7f/y8k7wzA+du/Qc0//+L77taW+TwFNLfMUKmGbrcIPAugGVufzM7M4NNPP5VaCpos/+AHP0Dv3r0wIoaDZsTqUBHYiAgQ4PkEI5FdY8wmrurP8EMCwDc8qQsk88UUWs3X5XmPIIhiQEzBJUsmLGeAFc/BXH4Zg7RGyS9hupAT4MnnyWw6pEMJo0xDHBtt1w3Tnvh7nAIVt2kjOroJz0GQGR+s2bbgIynpw0z50pGEgQQ0pAwLtdlKNFTVoqaqCp2ZKnSmqpBJJKRu1gh8mIEPgwJjEQMqabLxpkD039jTNFT1DVN1ZRT8UERIHSoCzz0CCmg+tyHg+mNhYUE2uSkcND4+Lmm1qVRKPDgpVNjV1SUM5/dVw+k7LpY+/hiL//qvMFIpNPzsL5A6cgSorEBJ7jthloeJACa9gOnnFJVtrGZwxBGlSrqmYUoL0GCvwPk//w9o73+IYM9+VPyv/xu0xPcPop/bYD/BByug+QTBUi9VEdjICGw00IxBpvzUNIyPjuJ3v/sdhoeHpW7ih2+/jbb2dpiGIf6a6lAR2IgIxKqzsgscZWo+KswjWFPz5BECUH31J2VL+V6qoBJs6sLGMR3Uk9+L8JH3XSw7RSzkc1jKL2N2aQkjpSImbAf5YgH/P3tvGiRHfp75PXnU1dX33Y1Gd+O+MbgGwNwcDjnDQ+JQXIoWKXK1Ei17PzjC3rDD/mB/ceyHDUc41qu1vVrbq4NaSqLIoSRKJMW5OPeFweC+G2gADTTQ911dR16O5838Vxd6MANMN4C+/oUoVHVVZlbmm//Kyl8+7/u8Bd+VlCeHqqnBlM7wzpusyzKFIAWaVDTZ7oXpsFV+gIp4ErVUKcsq0FhRg5pkGjWpNCpjSSQsGymYSHEfENGF9AGDBtWBJwqxqKI8AeM00UlXqBSzHje8cBCGlC1F3HcAACAASURBVMtgfFX97L0YUXoZOgLziIAGzXkE797MSsMgmhKy5RpVTp6DsKyHGVaEzQMHDqC2tvaBpNLmxsYx8fNfYer115F+aBvqfvMrCFrbAJt1mTxu8reJF+w8WAGzvWbFQPVoVi2f+JvkA+lcBjj8Fkb+/E9hOwlU/Ns/Qqyh9t4EcJktRYPmMtuhenOWTgTuOWj61HVCkyBVu0VnuLffekvSaXmA37dvH9auXx/WbkXTqumXTuT0mi6mCIR2PCEszm4lcosDLCFG1fkVrWDDcUhXWpcutaYRuczSzZQpTKEJECxLnvMsgGN8upDHFSePnnwOE9MZTOanMZnLyuNEIYes7yDnOnA8D65lyFVrOX8QejLgRanj4WpEyMR6xJIG3KocsdREJ/zSfDz60dep+N6szYu+a6UzFz1xowWGzUFUk5DQ4CikOa4fmVm8d6LXRBUGkIonJR02mUigLJ5AvWWjJZZELdXL8kpUpdJIm3EkRd00wtYwdI4VQzAuNQRNKslGjLQpiWPw+H/gIxYwJir7QQo/JUW5CO5UpZV0vcxTlBfTd06vy6dEQIPmohkedMOnaRBTaY8cOSLptYTQ3/iN35B02gehamZv9mPyx3+P6ePHUfHcU6h57hlk01UwLRsxuajJY6sTXmQzkyV25WEY1e8aM22k8EPaOwGWU4AxeB7d/+e/RWVfDuX/y79Gcsv6RRP7xbQiGjQX097Q67KiInCvQVOBY3g+bUjrk+z0NI4fOybNlqempqS58mOPP46WlpYw05HTMV2OV/aKZ8srajfojb0HEYi8X2d+pEuXWTTmubXWpXTi8Mc8rIYRdcyPnJGVmU2R7wRzZLq8YSJP71Q6CnoOMoU8ptibs5DDZCGL8ewUpvI59GQnMeTm5f28H6bXOgK1QGCFcMt/dgGwPCp20UUYIT8FVzMbRHOcGeRVvrghpKkzE6lhFGSTb2PEpwFMgbsZuOWW2OwfGm0z3Xpl25mKynUyLVicx83DcHJIx+KoplKZrhB1sjqVRk2yHJWpMqSsGCosG5V2DDHThG2INiypyibxsNSNdzY9R7WWAt0KynnB6rbdMSOiDMl9pn7zHowjvQgdgXlHQIPmvEN4rxegFM7e3l4BT56HPBBFMwiQv3gZ4z/+KcZuXEXdV59F7aOPw4tXwTAtBDGgYAJJuDAdF7ASciHylp+vksOd8kQjaAaWD2O6F6f+/f+BpjN9SHz/X6LymSfvdeiWxfI0aC6L3ag3YilG4H6A5u3iMDk1heNHj+KNN96QK4g8yLNms76hQdRPnkyH59RakliK42jFrnNUiElI5VOm3tISiCm0nhkg73kCoAOZKYzkcxjLTGIynxXYzDkOHCNAPnCR91wUXB8Fx4PrBfB8H57nw5Om3VRqw5ZATCcVj6O4Hb4mGQRU/sI9IEwqF2zMsL2Ly36TPG+h6sfXIybjMiPDHqqSSSsEyljxbiNhWEjQuMeOI2HHYZs+YmaAqkQKtRVVqC+rQDqekPRXpsGyDpM1kkXl83ay64odKHrDV1QENGgu2t3N46hqr/Ygzjd4jHZOncXkj3+K0clB1D7/ZdTsOwgjVkVShBcHsnYImnaBzZpjAC/8fdotzLKFZ/swC4O48Md/jIZDF4Fv/DZqv/n8oo39Qq6YBs2FjL7+7BUdgQcCmjRhCXy5ikg3uKNHjkitxJatWyWNtqW1VU6OLdN8IGksK3qH642/pxEIlDNN2KIzvEva50wvNNKdxTe8QNJoHan7DFDI5eCxdYpPyHTh+D6mTQMFqp2+h3yUdsvUL2kfQtAMCJ9A3nPkcwQ+CZvieutFzq8haNJ0yzaoRoZ/m1RNo6wBtmCh0Q6/c0zdogpJR+i4KJF2pEZaokhSmbQMC6ZtwIiZ4XSGBTtyhuX8dIilq6yY+FC2ZI7tci1KvacjSC9sWUZAg+ay3K1z2SiCZuFsF7I/egFTwzdR8Y3nUPbIQSBZA9tnUTrgWYBpejA9ps6yNdQdQJPlDFLX6cDMDuLyf/iPqPnoCvDt76D6a1+ay2ou+3k0aC77Xaw3cLFG4IGAZklJGXtbnTx+HO+++y6mp6fF/Y1ptG2rVoni8iDqJRbrvtDrtfQiEARUGmep8Ex7YouTSGaUpFiXBkQhECpAtK1YpEYSGMO0Xc+y4DGdKqpTJFw6rgPXo5KpKjnZby3sqaZeiRKCI1UzWh/WgVphGm6YfRu+TrgkcEqqsRGApzppw45MKcJppC0J70UTI7r6enCpp7JnJcFV3ou2jb1DeXIkoMmTpWXsfrT0hqle4wcdAQ2aDzrii/fzggC5q9fg/OVPMdV1FslvfgGpzz8Ft6wWqSAGSzXNtNmuyZd6dHWs/qSNknaa4kqQhzFwDV3/7j+g7uIwUv/9f4fUgd2LNxYLuGYaNBcw+PqjV3YEHgRoSv2lZYnywhNRAua5s2el9QlVTlqOP/rYY5JGy5NgldaysveM3vqlEAEBzcioJjTPCeFPmerIS0EAz/Ths1BRblGtoly1VjWVUe9PMbkRSgvrFAmcctI68zeXYPphTaeqZ6RbRAiP4aXusPdkOL9yalU1nQHrLyPn1nA92RakBDBLjYYUwRIg+d2UWs6wnYmknTEFN2pvQujk5xlFY55larO7FAamXseFjYAGzYWN/yL79Hz/IAo//hmmPnwfseceQeVXv4BCdSNiQRzxghUmf8QC6dFsswRh1vrPPicKDRd9GF4OXtc5XP3jP0HFwDRq/rd/jVhH2yLb+sWxOho0F8d+0GuxAiPwIEBTHSSVwsMwZzIZvPP22zh8+DBs28bWrVvx6KOPoq6+fmYvSKpg6F6rbzoCizECIWSG47OYKRqeBRQNeAiTru1J2xN1i1AynC96UQxzKBhKI86Z9pFqHuU8yKUUQlwtAc1QsVQKZ+jBK+cu4dqVdP8W0bHoMxt+jnykqvMsCfQt2a9iCxsZCZWIuGrR4WzS0VTMf25rjbsYd6JeJx2Bex0BDZr3OqJLenluZhr5F1/ByC9+jtjWtaj7xlcQrO6AZaVhOXYoT8aBKTEFImzeeisFTTmPkrsPg/X+b7yOqz/6KcqTFWj63/8NrIryJR2r+7XyGjTvV2T1cnUE7hCBBwGat1sFqpus0zzy0Uf46KOPZBKm0O7evVsaKVMlIWDyfFWDph7GizUCt4BmkQhnM1aAwAxNe0pvRVb7GODNgKbKyhV2LXUevAuxsGhYWzptCVDOAKwBd5YJV2kysEJmSZOd1XqliJPFVQ7blrBmM/Tl1TcdgRUYAQ2aK3Cnf8om+wGmjx3FxAs/RX56Cg3PPoPUI/thVFYDXiws0iRoWgGSdPq+zaKUiRHfElf0QgEYG0f/f/4hMkePI757F9r+h38lmSf69vEIaNDUo0JHYIEisFCgKemEnofxiQm89cYbOHv2LJLJJPYfOICHdu1COp2Wg6mc5Gon2gUaHfpj7xyBGUXz07CK9ZlS8ygDuohuUU1jyd9hLutMe49ZjboJm9K/MpQ0P/3GeZmDdWdfCfjiQquSayP7Wll69B2UPNwQq0shVHq6layKJBLzJEjSd++0gneOrp5CR2BJRkCD5pLcbfdzpfP9NzH1wk8x9e5HqFy3AVXf/A2Ym9aF7UyoasZC99k46+g/ATQFMnk+5AXA+CQmfvUyJt56G2ZmCmW//7uofvpz93MTlvSyNWgu6d2nV34pR2AhQZN9rXgbGBzEe++8I7BZXl6Op556Shxp47FY5KIZtmbQNx2BRRcBqafk+Ay5r4hWUh8Z/c301ciMVdBNXHxUr8zwjaiqMlQCSzlULbMEOCUtVhlI3CkgEWRGH1mc+pa/ZUVn0WiJeiozqQLUWfD4sW9l5DobQqYGzTvtHv3+Mo2ABs1lumPnvlmBU8Dkm28i+NnLmL45Cuvxvaj55pdhNzXDCOJyuCzEw7TZ2dcGlbt4Mbsrm8PkkVM49+d/idXZPNDRjKb/6V/BrKqc+wou8zk1aC7zHaw3b/FGYKFAU0646ZxG2DRNDPT34/XXXpP2J3V1dQKbmzZvRjKViurdFm8M9Zqt4AhIPqs0r5xRBCNSDEEzhEj6CKoxX0SwEjiVFPEAsH0a85TUd0YQGlr2zECpp/Jii0CnpFC1dCNUPgVcP/7ebB0SXsmpjZp89m7ldtFRtii5znxWyJSRtmmw0FRD5gr+VuhN16Cpx8BtIhBks8j9/T/B/PV7GLQc1D33BJK7H4LR3AHXjmE6UjQJm+EvBksu2DKTjuW+1Nxb2RyCvkFceuHniF+9DjMZR+N/+18j3r5aX5D/lFGnQVN/JXUEFigCCwmavueJI6dp2yjk8+i+dAnvv/8+bty4gebmZhw8eBDrNmxA3GZfqehEnSl5ug3KAo0W/bGfHoGS1NNbJvxsavztU05njH5mFq3ArkT2FBi9nbHP7OLMWxNe70p8LKqaJVCpVuYW0NTjREdghUdAg+YKHwCfvPnOzT5M/c0LCD46BAMu4tu2IvX815HvXIPJRAopGJI+axguTBQEMF3Wxzse7NER+Oe6MPjq68C1fhTKylD3/X+Bit27YFi3S7jVu0FFQIOmHgs6AgsUgYUETRr+CGhaVqjL+D4udnXhtddeE9js7OzE408+ifa2NtjxuPT5cx0Hlm1rg6AFGi/6Y3UEdAR0BHQE7hABDZp6iHxSBIIA7ugYxv7ubxE/ehSZkVHEN6xHxd59sDZuBhLVQNyDYecQBHmg4MOY9oFrI/DPnEf27ClgehLZthaU/fY3kd6xHQYvxuvbp0ZAg6YeIDoCCxSBBQVN/hj7ftSPj43vwx6bF86fxwcffICxsTGBzcceewyrVq+G5ziIJ5M6lXaBxor+WB0BHQEdAR2Bu4iABs27CNIKniQA/EwGo6+9Dvedd+H0XocHD1VNzfDr24DKBJAGXHca/kQW8UEH8b4M/IlJIO4j2NKJxDe+jsSmTRoy73IYadC8y0DpyXQE7nUEFho06WRZ7K/JOrcgQDabxamTJ/Huu+9Kv81t27bhkUcfRWNDg6TZgnCqLbzv9VDQy9MR0BHQEdARuBcR0KB5L6I4r2UoAx262xcKBbmIzUeaELL8prGxESl6QCzgLfA8ZE6fxeRLv0R8fBDe2DiMgoUgPw3fzyAfM+AkyxCzqpGO18BMJWFs6kD6qccQa12l02U/w77ToPkZgqUn1RG4lxFYUNCMgLEImtGPM+sxpyYnceL4cemxOTk5ia1bt+KZL34R5em0bL4V1SMUmxcbhm6Dci8Hhl6WjoCOgI6AjsDcIqBBc25xm+dcuVwOExMTcoGa5w38m3DJ5wMDA/JePp+Xc4Wvfe1rWLdu3cKX4QQB/Hwe/kg/Ji91wRwYhXnqFOyTJ5Brrkd+/8PwWzsQb2hGZXs7YpWVMKzZjabmGbgVMLsGzRWwk/UmLs4ILCRozo5IsSExDX9ME+NjYzj80Uc4euSI/Fg8++yz2LJtGxLxOGKxmKifTL0Vo6Co1nNxRlmvlY6AjoCOgI7AiomABs17vquVQslzAcIiHwmSjuNIFhRfY7lNf3+/3Pnc930BSWUgyPMG9uiurKzE008/jdWrVy88aM6KVFAoIPPSi0j+2V/B37EN+P7vIb569T2P50pboAbNlbbH9fYumggsJtBkiouYA5lmmE5rGBgbHcXhDz/E0aNHUVVVhYcffhhbt21DWSolPyK8idta5Ea7aAKrV0RHQEdAR0BHYGVGQIPmvPY7f/95PsC7Asnx8XEMDw9jaGhI0mCZAkulko98j6Ap5wORQz2BMh6Po6KiQlqm8fyhrKwMyWQSDQ0NqK+vh70ITXT8QgFjr76C9H/6MYztWxH84XeQaGubVzz1zOy4Vcyd0+HQEdAReJARWEygWVQnIwdaqppcP/6wvP/eezhy5Aja2tqwf/9+bNy4EYlkEp7rimttsZHxgwye/iwdAR0BHQEdAR2B2RHQoHlXY0KplHxkuuvU1JSok7zzOe+ESqqTfF8BJS8yExg5H+GRwEigrK2tRXl5ubzH1xOJhCiYfJ31mKrk5q5WboEmCkHz10j9yQsIdmwG/stvo2zVqgVam+XzsRo0l8++1FuyxCKwmEBTjIFKrkgylCqd9kZvL1588UXcvHkTLS0t0mNzPXtsxmLhVUxtDrTERp5eXR0BHQEdgWUaAQ2aH9ux/C2n+sh0V6qPBEhVOzk4OCh/KyWTYEk1kjWVvIhMyFRprzU1NQKVfFTPOS1BUimWBErOtxQvQIeps7+G/Wc/QXbPZth/8B1UtGjQnO+RQoPmfCOo59cRmGMEFhNoKmMfQqPP1NmoVpObxv6ZZ06fxjvvvCPpM+3t7dL2ZN369bLl0iZFwWaUdqtSaOYYGj3bSo9AYIRjiyXAvIN/h//LO/I+U7xVoMJa4fBPmSF8P1zKXUXTNwL4Rski1WfBmPkY0Hi55HOLnz/zUbxkE67nrW/yq2Gapa9F68WG4Ldby5JJmajuF5fH6WdiYchiwtcYg4/douVEkxXfDufTNx2BZRaBFQyaSqVkyisBkQBJYBwdHRWlkn+r1/monhMOCZNKqWR6K/+urq4WgFSpr1QoOQ3vhMvFmP46n9FM0Jx+8RVYf/bXyO3dBvv3v4vyVp06O5+Yyq+TTp2dbwj1/DoCc4vAYgLN0i24JZs+MvvhldCrV65Ij006yNGe/OH9+wU2+YMkYBmd5HJ+/q1hc27jYsXPFZhQxOebgMc7xxNriOl6TA+qwEBg3gqGBKdSeAqfh9OEev2tEHk7IAtnKQE2Ac9obEfLC+SiClsDhQhLjjMNA2HVcjRv9F3gvCanUOyrPpTbE71uhDOquWf+KAFNzwhjUIqvIWwaMIvAqNZ71rbOptjZjL7iB5wOwLKKwDIHTaauqhrKvr6+Yr0koZEwqdJclesrH/lbzN9lAighkSokoZHqJB+ZqcRUV/6W8z0+J0Tyb3VfqirlZxnbTJ3NvPwiEv/5J3C3boHx+99FSpsBfZYQ3nZaDZrzDqFegI7A3CKwWEHzlq3hCXRk/MPHK93dePPNN3Ht2jVxjXv0scewafNmOTnXgDm3caDnmhUBAU0TpEpCIkGzCHRBCJrCcwTNGcoqCpyzRcYQ0kLMjBLES6Au1B+5mLjrw/BK6JHvGGbRWVnhqhGzZ5YVcGV4UcWMls35lYSogC/6m+R7y/JJqJE6K/A3o3CGVKwIMlrv0g2LnjM+4bRhrHyCNdc7El3JplYE4LNBfJbgqoehjsDyiMAyA03+7rJekqok6ySZ6kqVks+VIkko5OuERqa+EhRLlcfm5mZJdaXjK++cTimSVDM5vUp1XYopr/dq4FLRnHzpFeT+vx8gsXc3kt//HhK6RnPe4dWgOe8Q6gXoCMwtAosdNBU48nSX6bH8AXJcFxcvXMAbb7yBGzduSC8s1mxS2aQxUHg+PztpcG7x0XOt0AgQNHmPALOY8snUU/4RgSaJMzBvIwcqzhN4o5RICAzVQBnLAmUhvIVpuSHTJRwfpheOXwHAkpRTYcfob1eU1VClDJV8ptNSZlX7y0CYIVu6gHDFBVxVoixPiGW5srSQK1VWbmnWbzENmCunCDJajEotjkDTMQy40eeK+ss74bw0dgpide7sCv2CLfPNXqKgyWMI24ZQdSRY8mIu4ZJ3VVdJuGStJf8mIHJ6QiLhkeDI32xmG9GAh68pgx5OQ6WytH5SZxx9/HtA0Jx45dfI/tVPgJ1bUPndb6OsVddozveIoUFzvhHU8+sIzDECSwE0BTaV4Q/VTc+D63k4deKEwCYNBVizKX2x2tvDWk2VNhhZnc8xPHq2FRsBgiExaeYmyKYAk88FvnygFDQV20XwJXOz/tGzATeCvojzhGUjeBRNMnrOxbp+ADdSBj3TEKXQhS+1y67vI2XFBVz9SD/kx5iCnqWprYKxYWpr8R0gH7hhWjkMWCGuypYq/BQ4jKCQUM27rLkop96tucGzx0eUXuuyd12UqyvLVZBZrG/ljHdY1oode3rDl3wElghoEhJZhkIFkkZ7fCRA0umdcEmVUhn4cFqCIuslVesQ1k3yt5dgSfWSjq+8q1IW1cNSl7Hc/YgO8qzRfBnZv/xrBLu2ofx7v4tUW/vdL0BPedsIaNDUA0NHYIEisNhBMzy/9Yt9NdXfPOGmsnn86FG89dZb8mO4ZcsWHDhwAE3NzQKbUhPC3pw8cbascBmzXG0XKOz6Yxd9BEz4EYTJmBExMExRDYkwAk0pkiQw8XUiVaQqWqZApBeEcGgSNKlqclZKfJzSAAoIkHMdFFwHOfaF8/KYdPLI5vPIOnmBwoLnokClIfDg+h48+CjkCvC9AJ7vipIZ3plmG4Il19MyTdi2BduyYZoWLNOAYRqIx+LFlkA2DTgMA1VmGVJ2HKlkAinWTiVSKIslwPyAmACpVJoigCev8W4GPozAg+0ZiBnsZUtJM0rbVfXSQrFhzAKDczMeDBWX4cO8nXHQoh8begV1BO4QgduAZmVNLaqrax54iw3+7hESWSdJeGQW0MjIiKS5UrXk+wRM1cdaDm1RGYoy4aEhD9NeCZZUKNmDkkBJEC2tm1xpCqXvuBh45ddw33kXQS43768FL+pVBxasgUFYE6NwkhZGaioRVDbAcmOIeQbytots3IHtR14Bn/CpYeaMAZeHZl6UNExk2QZm3160fu5JJKuq5r2+S2kBGjSX0t7S67qsIrAUQPNjAefBs1CQE3im+LDHJg2C+EO5a/ducaMVswGaCVhWEQwInZJSq1XOZTWG78fGUM2MklMjNS+UHH3fg1MgHkLGl0HAYs2jjC3ANQ3kCY2+CzNuw7LZfsdAFgEyvo+hyTGMTY5jOp/DzeFhOJ6LrJdHLu8gz2XbAfKGj7zjCqQGlgGXgMbPFkfaqJ5TzIAkLze602ijSL+iT4ZK5Qx4qmnDk8hwXv7PE5a0byFm2ojbFhKWDSswYAcG0skkKsrSKC8rR3llGunqMpRZCZQjjnIjhjJYKGNabMGFUXCRMGPhJ3NdWEdK9nTyofJqW/BtU7aJJ0C27yMmKqm+6QgsswjMAk1+v2vq6lFVXX3PW24oKFSPjCSdXXt6enD9+nVcvHhRsn54MYqwyd9JdVNKIy/EKh+EVatWSTkKlUrVf1IZ8+jfzlvHqVdwMPof/wSV7x2C4bkztQRFl3FVyzBT6z5zlZLP1DE8PHaznMKIW4hNTcHIZIC4iUJVBbJGEvFCAgkH8C0HuZgLK/Bh00eg5DcgXPbM7wIvPvI3hr9ljmlhKmbB2bUVTd/+Fso7OpbZl+7TN0eD5ora3XpjF1MEliJoEjB5KPVYs2lZGB8bw9EjR3Dogw8ktKzX3L1nj6T3UNWR+jcewHlyLnVsxUK2xbQr9LosogjcDjSpmoNKpW2COrkjKiJrIU0ETG9FgGnPxbTrYNotYDybwdDEGEamJnA1P4URv4BpJy/qJSHSMO3QPEfgUXVDCUTBFx3eNGDaFliPKcqoSq3lW1YpaBZPG0salIQutQFBrugIG57MWJYdXWwJ37A9IOEZML1weoPfEUl1DZVMpuTS0TYwWI8aIJ1IoC5difqyStTYKdSnytFWUYPqRBlSpoVEYCDBRXihustt4LYU/YnEHTeA5buI3WXbl0U0NPSq6AjcOQKzQLPguKiqqUNlVdW8FE2lOlKh5HM6vDLVtb+/H1evXhWgpErJR0Ilj1lMYyVE8jkVSt6pRrJ+kkqlqqVUqiVVSgWgGizvsKuDAFNXr8LrvoTAKdx5XNxpcXKEduGdOoHyI0fgNjYiv38//IZmILBF0TT468ByjdLOWp+wXCqkcqkzCBVNh1kune1IdXbCjMfnvb5LaQEaNJfS3tLruqwisBRBU06XeTJMtTIIpGZzYnISb73xBk6cOCHpPITNvQ8/LLDpOU5oQGDb4XObjp36piPwyREI6zPDGk1JmxU/HwP5wBOQZDqSH1jI+gGynofRQh7DmQkMjo+ib3QYQ5PjMm3ed+XuVCRRiJvwpJFleOHDKThFzCJ4UQmMGWGlZak6Eablhqm26iZ9ZmfdbndSGNY3Ry62sjHhf+qatzIAklpMpsNGir/venJiKn8z5dYwEWMarmnJd8jPOTD9AHEfYcotLNRWVaOlvhEt5eVoSqVRRfC0YrAMA3HOH4TqKdNs4+JURDWTKoC+6QgsswjMTp11XFRW10rq6Z36PqrvPkGS30Fm7ahWIqynJEQeOXJEgJKqJZdJmFSlIZy2tB0Ijwt0fF2/fj2amppAxZIZP/q2OCPADJDB115G9oc/RHLLNtT8iz9AokWbAc13b2nQnG8E9fw6AnOMwFIETWkI7XmSOktoVA2ihwYGJIX2zJkzctWW9Zrbtm9HeUVFWLVmGPBcV4PmHMfKSppNFE2puQxFQiJRLmCaq4vxfFagcmBqDL25Avoy0xibmkSWtZZGAMcKJIWWd88K06EkhdUPRFmQFh9GWEMpqmNUEyUXTYQDw/RuTifvzrpyLWr+xy5nh0BYegsdZKO6ZAXLKrmrpAMKE+k8RdORaiqbXTIN/xbnWBEpQ3uhcG2lMYt8F6X81DSQgo8K00BNMo3myhq0pKvRkqxEXSyFmkQKFWYCMXookW6tMI1P5xispG/XCtjWu0idLU15pSpJoGSrECqRyuF1eHhYaipZW8n3lDGPAklGkn0omdrKO6GT9ZMESaa+8m+V9roCor4sNpF9NCdeeQ2xH7wAbN2E2Pe/g3hb67LYtoXcCA2aCxl9/dkrOgJLETT5Y2szHYiw6fsCjnxOlZM/yuyx2d3djbq6OlE2t2zbhkQ8NEARgyCe7Jemz/KMWqfTLv3vgcrNvE3LjBDnQmoshZqwVjEEvwjJ5O8CjRNgSN2kmPQ4eYzmM7gxMoQrfb0YHB8RI59sPI6sHZO0bNYeOoEPhxWJTKWVVpzhchOuD4upqayPUqBZMuYEKqlaRimmfKktGAAAIABJREFUAnlMzWUdjmHBJESWiJgEO7W5asfdNs2NzjuRKivPoo0PITb8W9J3VSauqKeGgCNT04vTR+lXrN0kIPO7JNMw0Yu1pYEnqqcdsxEzfJhOAYbjIeb6SPoGqu0yNKUrsbquEatqG1CdLEO1aaOS5kS2LUqpKKrStiXaTxEkq/Yvsr5SkhTWnTIBNzRpiiIQrfvSH8h6CxY6AkodjA4On3ghpGgwV7LCpbkG+VxOHFyzuTwqqmqQKisr1koSKJkCy/RXTsO+lPzdIlTyu6yUT34G3V4Jl3wkSKpjVltbm/zNO3/v7qSWLnRc9effOQJsb5L91WuI/6efwNu1BdYffhv2ag2ad47cp0+hQXO+EdTz6wjMMQJLETRvt6lyddj3xYn2cnc3Dh06JD3A+OP7+OOPS49N/lALlLpheweeLGsn2jkOnEU32y39RCTfNQQpBWTR6Z8XOp0GNPEhYPmEJQJMWI1I6CJYDuXz6M1m0UflMjOJm5lRDEwxHdaHp3prRpBGox51K9YhzoqPSlFddGGLVuiT1nv2+s5WHj+ewBvOQbxWvC+mRFERKtNoE/EEylIpdBpJrLfTqGWvvfIq1KbTqIwlwMohmw663FdclmUUa1T53PdcWJYZud5GcrPQO/fprS1pFmu89XotrgiI4B9dcFS/CaXp63RWVRcjixcqeXGK86gLl9FxQKW7UqGkm2sf24aMTyAwLbhuWFepaihp2sO/CZwKLvk7xYwc1lBSrWRvSj6yhpK1lfxNUz0pZb30bVlFgKA59dKrwF/8BO5DW5D+599BfLVOnZ3vTtagOd8I6vl1BOYYgeUEmso1jzUqXV1dYg5E173W1lY88cQT6OzshB2Ph/WdPPmNWqDMMXR6tkUUgdDKPTR+KrrwFakoyj0NQsMbww2NdnzTlPTWnAFM+x4yrovRXAb9k6PoYcraxCRGstPI+A6mzQBe3CwqjmrTJQ12EcVhsa5K6QUdleqeKnio9k2UxeJorKjGmoZmrKltQH2iDNWxOJIwwWpqW4yJoqwDgwZMXpgmzFYudOItatEmDDYn1Tcdgc8YARmfVMqLmQ2hci6vK6fyqGUPyy+knRBTzl0XhXxeUl0LriuPUxMTGB8fF4WSj5L2Op1FNh/WZPN3h/DIO6GSaa58TrWSngK8EyrZm5KwSajUQPkZd+gSnpygOfnyK8Bf/FgcYiu+S9BsW8JbtDhWXYPm4tgPei1WYASWDWgKX0Q1cKYpP/gXzp/H4Q8/RG9vr9i1P/Loo1K3UjQDioBT3Gj1bUlHgEqkG50kipoWGd5woxQI0nkPbgDTN8Q91bFMjAQehp0ceqbGcGV0CDcmhzGam8Z0wUHe9UFjeLbkyFMZtencF6Xahp4+otSJWqdvd4xAaU2a1EuL1Mk2J0wtDlBtxtCWqkBbZQ3aqurQXFmN+lQalYaNJM2S5Myeqces7QxBM7B8uJGyLC1ZSh2T7rhGegIdgTACH/sKR5DJcUqopOLI3xSmu05nMmLEM5XJIMPHqSmpn6Q6yWlUvSUVTQIiAdK0bKQrq6SPJlVJ9qQkYBIqCZL8myqmmNYxNV3/Jq3YoalB8/7seg2a9yeueqk6AneMwLIBzch8oRQs+IN/+tQpfPjhh6CpAl33Hn30UbS0tkqNJ+vlxJVTK5t3HCeLfQLyBcEl8rwRgxpBwiB0WBXIBGsoAxQMA1NuHoOZKVyZGMH1zBh6JsfQn89gPHDgkGF4ssf2mL5HCUJqEUMVbQY0hZNoarPYg7NI1k8pmfIdNdh43IITswQ0TfbgdH1U+gYqDAvV8RQaq2qwqqYO7eWVaElXoNpOIMkaUarS3J9G2LHcZWot26VEPUEXyebq1VhCEeDYdD1PDHkIleyVS6jMTk8LSFKdJEjyURn2yPvZbLGFCCGRUEkVUrURUWqkHU+gsakF9Q0NRZWS0+v2IUtokDygVdWgeX8CrUHz/sRVL1VH4I4RWC6gKUyhHDZV7QyAyYkJXL58WQyCRkZGsGnTJjz/9a/LlWOmLTH1idCpb0s7AqFhTAC25WCdnmlJ9zAEPl8NIZPP+708LkyP4WrfTfSzxyXh0nWQMQLkLKBgm3CZkknRjD0oI3WUKlqErtHSZmSQ2aY8SzuSD27tXVjwaALEiz009QIQZ5w9XxxuY5aFdCyG+kQCrekqrK9pxIb6JtRbSTEYgsNa6wBBzELAHeaH7VjULWztErr46tvSiYAqgVC9j4tpraUqn2rvE6WzKmM4XiDisZ37nBcSVRsgVZPP6QTuouwXXowkPLJmkhcj1XPCpIJOPid8cj34GudXNZRMeWWaK5VJKpXp8nJxOU/EYqJU8sLX1OQkXM9HdV29KJqyfvqmI/AJEdCgeX+GhgbN+xNXvVQdgTtGYDmB5sc2NnLO5JVnptC+9957kgZ18JFH8MTjj8OKALP05PSOAdMTLM4IECg9V0x9wlpNpmaGTaqZUpvJ5dE/OIRTU4M4Nj2IwbExuKyzsgwUeDbIiw5GaAYU1ntyCb6Y2lC1JPhQ4Swa2kbsImmbWtKc05iwPQuWb4dtUkSRpkmTD18eIxOnIEAi8FEWmGiKp7Gprgmba5uxrroBFbCQUGq1SNlOtN+iFjEaMue0XxZ0pggAZR1UvWRUO1lcrwgUJa01qq2UtGzJxA5bA6nMBoIl4VBSWgsFUSVVqivTXgmRrKNUr3E61vhzecrllcBIkCRc0pSHQEmY5J2gWVlRUbxwaTP1lfdoHVi/SYDNFxxU1dahqqpag+aCDrDF/+EaNO/PPtKgeX/iqpeqI3DHCCxn0FRGDoRLnkicPnlS3Gj5+saNG8UgiCcQxZrNO0ZLT7BoI8ATTdcDvWAIjI5pIQugLzuFK8ODuDE8LHDZG2RxM16A4/rgSSEJh86zlhGDGYTVnbz5NP9hm44gEDMa9o8kcPJdUU+jO9N1dVng3EZFwrEQ9wj37DXK3qOAa9HV1xfoDIEzhHvGP+EDlUYMtVYcnZV1WFddj3W1TWIelIYFGx4vL8z0DtXtTua2YxZ4Lpq1FXvLqnUhQPJ5pGSqvq2GRSdXN4TJXA45OrpOTWF8bEyO+UxtVc6uqp2Imp6PrIVUhjzK1ZW/CeL2WlYmqiRrKVUvStW/UtVSijqq1q20HlyD5gKPoqX78Ro078++06B5f+Kql6ojcMcILGfQDM9LAnEFZHosW5+cOXUKf/u3fytXp9lj86mnngqVTZWKdceI6QkWZwToEElIMaQH5ojn4OLIII7f6MGlkSGMew5c1gTaAXJw4XlhL1VL+jeyXwkdS8MUW94JO65J0GSrjfDO56HaGdaDEjDlPFObAc1pSFhesZJW4upTzTT9SM2kQkXQNGAZNlzHkzrMWMySlNmUB9QZMayrrMfO1k5sampFg2EhyZraCEgkdVbD5pz2zYLOVOL2yvpodWxWKa8sdyA0EiTZf7KnpwdjVCUnJ4uGPIRIuWDk+wKiBMPSGsqqqippE9LQ0BC2CxEH2Li0zWGbEwIoe1LyrsziJO02UitVCq70z1UlG1HQ1LjjmNaK5oKOpCX54Ro0789u06B5f+Kql6ojcMcILGvQjNKweLLBdCZSAVOjfvGP/4izZ89K2hPNgXbt3i3gqW+LNQKiI0YQeHuqI4TkDaBgBNL78tTNazg3eBNXspMYgY9cwoZr2zBdB0lRMqzQaZJmQdJ7UZJkRdEUB1szEFWTEKlAU60F32e6LCs4qXbaEduo6IX9OyPeiV4M1Zjoteg9VTmotkgtv2T2T4RYpaLOmB/NAK+CYbWc0ojN7udZqsaWrseMU2+k3kbbcTuHXbW9s/fM7OUpIFfrR2BXqcrhuvrhSb64+cpUYRg9C35goGAGKFDatMK4p30D6UKA5lgKm5tXY099MzpSFUjFE9IWRfob8l90/UDV0oYXFG7jNFqiSBWH22L9SizX9SqBTKqUVCNZPyn3iQlpFcJUV+XySuDkXaW78veMkFia5kqlkmCp0l75Ho/9yVRKUlzFlIe/DyW/E/zNUMBZrPGN0nPD48bMaC9tgSK9OCOzKw2ay3WQ3t/tCvtozrQ3SX/vO0jo9ibzDroGzXmHUC9AR2BuEVjWoHm7kBgGRoaH8eorr+DMmTPiAHjg4EHsf/jhW0xDRO3Spg1zG1T3ci7pi1jEHtKD/Mlx63lh+wBYJqZhoB8GLoz248Sl87g6OoRpG8jaQM4ypE7TY8/1wEeMJ6M+XWUNWL4lSqaqy5S0TVEzCUEmLN9AnMazvoie8rrAXZTOqWo3i+ASrSqT/1yuIyc0DbD1RkxkuwB5puVSnaO9EOvM6JpKMxw/LAIV4xL65kY1oUpnLQXZbODATsbhBj58xxUYjrPvJJvCG+FncHFxEnFUe8r5OR1ZjY9UZQs2JC7cKD7yNX5ujNNwu8l59N2xwtcZi1Jg5L7wuQ4ma2IDeJEBj8FtkhjOLC/OEtrocxyT68BtNJCnCZMV1mUynrKOJeqxxfWYTcuyDwiS4eiIG6YA58E1G7G3ZQ3qPRMpmgqJosmehw4KBvtv2ohx30cXFEqNnGRX8eoB7zPi9r0czUtrWbOzPPgd8rzwOyffP08UQ6aTitrI15kyytRXTmcL7odQFtVV8j1CnTgQR6qjjPdYDFQJs5kMrl69KgZu7IFM1VJBpPSu5LIjUx4+p+LI9eFxvK2tDatWrUJTU5MY9PA9lkXINExvjdzFldPrfXV8jaBUK5pLa8gvhrUlaGZffAmJP/0b5PZshfkH30Nqle6jOd99o0FzvhHU8+sIzDECKw005UTJstDf14df/PznclLDE5MDBw5g565dsCJnQ6nb1Om0cxxV93A20p3AZglmEW5Yi0eHWKZGBz6GPA/v9vfhw4tnMZyZQJCKI0e8sIDAolYWnfMaYWqm5ZuwxIyGoEnsoIJJyHQFNCUtNrAQ8wyBLkII4ciNDCOVysmlKi5RsEnIZA0ZP1fu5BYvQMwLDUsKVgh1lhs1iJeekIReiiqupACbhFwYcp99IxzlDa4nZzMRY68+L1wewSoXeJi22I7FQsILlVsFk1zvGKelSSuXY0cw6IcQzbuAmzcDlZw3Z8+ApgBwtN1i4uN78C0TgWlIWrFAYRDGnsvj3wkXSESfSwMlAm7cNSS+2Vi4fDIxoVLFWymeVDd55zqLoEkIjdKXCcHcJ9yWhO+jDjHsa+7AM52b0WqnEHc9+F4egR32Q2XdbcKzJV1aLV+puqoOtzhYSq9x3MMhvVQWdYvba5SCTFAkEHIXq36PhEpCphjyRCDI46cCOfUaj6dSyuA4GBsbw8DAgKS70iyHjuB8JFjKdyrqcVzaT5LASFWytrZWQJKPbBfCHpRV1dXF3pOiUM5yIX/gMdeg+cBDvlw+UIFm8k9/hOzubcD3v4v0qtXLZfMWbDs0aC5Y6PUHr/QIrDTQ5Al9IZeDHY/jSnc3XnrpJfT396OlpUXSaLds3Vo8YbmvV7xX+sC72+0XySmSxtQ8hAvDxaiThZFKYSA7gXfOncGHvb1w4jEBjzzNZQiY0ayiVkkdoBdCpE+4tETZJFBS9aLjaWB48ihA47PHYwSABJsSRZPwVKzZnOU6K8qL9N1kKi4VvxCSZHqqQnYIZJQcVX2XqIhSMxqSnpzQU/UR1c4QiBOQLbri+lJzTMhMEEcdD6YXyEUU1zaQgQvDthCjq2sElVwXpWaSl5nxq0CQYMm4CZjThDcCUgXYBEP1+mz0pRorIB+pgLGASmUgyxIY5vIicOV28jMJuLZnIOGyn2b4GqcVh9+oHlYZLzGNmRcHOK8CTQX43L9SL2tynQOUeUBDEMPuxlXY27EereUV4lprMS1X1iWAxQ+iis1YRinQCpAFotVViY8z/t2O2uUzXQSHSklU9ewSmuii3NTEhJjlWDHCpSljV/Wh5Hy8uMeU197eXqmn7OvrkxIG6V3punInUKq+kkyZJVRSpWT9ZHt7O1pbW4uAGUsmb+k/SWWUdZsKSlX67C2K6oPeIxo0H3TEl83nETQzL72MxJ+FoGn9PkFTK5rz3cEaNOcbQT2/jsAcI7DSQDNMuQydKXnSf+7MGbz99ttyRZ2pVzQIWrN27Uw62Bzjqme7RxH4BNCcNnxMWAHOj9/EoUtn0DXYj4yVgG/H4BAyaSRDpTDin2JrEgFJNtQgBDKFL0wtDTGKUOfBDHxR9GLeTIolYUb4pBT2ok38eB9Nkh2pkgpP2H8zbpqSXko1T17np8VMeI4H2/EQ8w0YVvh5ko4qrrYhKAtIlXwuP5Y9Pi3Pl/TWlGGhLJYUKM0UcvDiFrKBK/PEDJJjBLbRMormRZEySQhMuqHKSLWVn62AlOupwDD83I+bH7EuzWP/Ujr0Ul0Nwu3gsqgCC2hG6br8bL5OuFTqpYqpZPlGyy+COcJpFRDL68r9N9q5jI+40/oebCrHeRc1gYl19Y3Y1bEWG+taUGPHYHseYuyxyn0TzRvGeaZeU9WwynrcoyG8VBejFM1b+pBGde9Mf+VxNJ/NyjgTt9eJiWIfSoKl6knJ+krWWhI6S91amXLLWkmqlFQoeb/leWUl4jRqU4ZOKgWX351IVZWaSFXmEPVLLdY+UxWN2p088H2gQfOBh3y5fKBfKGDilVdg/ODH8B7aisTv/S7Sq1Ytl81bsO3QoLlgodcfvNIjsNJAU0we1MlHEMgJEGs1Dx8+LFfdOzo6RNlc3d5erNEsuleu9MGyINtfIjuJHmXAtw0MBw4u5obx+oWTONV/DW4qCdhJZHK50Kk0FtaHESFZHxmmRRL6WGTIxFsTjmXDNS34coJK1ZFKJqHPQ9wzYPummAIVWG8YOcxK2z6VtkkFLqrXLDXlERDyAxiej7hpoTxZhhgMTPoFTAVuqD6yVjPF3NIAFYUAlWYCVlkydLz1fWR9F1nPgWOwXjT8fAVkhKCY70s6aqoQoK2mXlSf8WwG53ouI+MX4Mj0TKVlLWrUlkXVR5bAJNNZeSdYs1aSda0e6zGjFFXGkIDN93hj6q0yZhKtmSqj0KiHuGEhnUhRJ8YUTVqsQECTb6tUY8aOSqek4voB4lR7o1pQ+awIslWtJpeftww4ZtjeQoFoaBg0MyDD9NcAvu/x8gGSMMSZtqO8Cnvb12NHXRvqYgkkqPpSJY5IUqXPqq0Szo/ipT5rQYb9fD+0BMo+66IkBTbqT6lcWwmVqlZStQ2hIQ9hsru7W1JemQ7LdiK8sUVI8aIeIOY88hrTsmMxGa/btm0TlTIej4fczxrKSCWlKqrqQcXITbKxfVEuZdoSgFTKpTjNRjAr5j5RXeiClEBo0Pysw05PH0WAoDn26ivwfvhjGDu2I/W9b2vQvAejQ4PmPQiiXoSOwFwisNJAkzFyo9SssJTMl5OjY8eO4aOPPhIHw02bNmHfvn1obmmRdCwFp6X1QnOJtZ5nLhFgU/bQ/IdGLlQrpwIfJwd68dbl07iUHcOo7YujLCnFsmKh+hfQvSeAzQRZlnMSNj0fVbEYYoGHDNU/KjExSyCGJ6gJsJbQRdowkTLYDsfHBBxMx9kyJUDCpETnSUuUvOEjZwaStmq5kcTGE1sa0DDtNHKjrUqksL61A5VlaZzsu4Ib02Mocwwx7um3C6JktjgxbKxfhYqWRmnlMe3kcXnoJnpHBzEduJICzKo4Ud4IdqYJ03NRXgBqPBubV3Vg3bqN6Bq6juNXujDp5sIaOkm6BZKmhTIrjpxTQMbwkI8byAcEaqDas1FhxhB4gbw3YbpF4x8CuqiVpiGviQMv60xLlCI7MGVbY66PilgSa1vbkUiU4cTNyxjKTsKxuf8CxMX4J3TxpaKZi/F1H2WsI817sAqeGMJkxYgpnC4R1cfSyImwHRbehWNIbVtReSREMy1a6nHDdUz4Aap8C2srarGvZS22N6xClWkjydRomTE0rjFk2ZEhVKT6qtToRdW6JqoZVxc1BL4iFS8ksTA4pbWVRXUvOtYJyMl3aaamkiAnIMk0Vs9DoVCQ4yDv05mMOL4SJHknWPLOYybfZwos+0zyxvRZ5ehKpZJgyfRXOr6Wl5dLX8qK6JHKprqAx+OqjKmQIMP1K4FL2UeRmU/RVCgynVJqa3FMRtu34BcHNWjO5WCv56FaT9B85WXkf/g3iO3cgfLvfQdJrWjOe2xo0Jx3CPUCdATmFoGVCJqzI0WQ5MnT8WPHcOTIETl54tX2/QcPoramRnpwyjnQ3EKs55pHBESYsWj6wzRME2Oeg1P91/HexTPomhzBVNJCLs5+FzT2kWYWikUEHglCpuMJ2FUly7CjrR3N8QSujY/gdF8vxgwfedtCQHAzTNRaMWxoakFDRS1ujo/h1OA1DAQ5Sd1M+ibsvIuEHUPW8DFpeigzbTHhkX8RSFleICphWWChLlmOfRu3o7m+Eb++cBSXpgaxs6kTcSfAO0PdQM7Bjlgtnli3HU5NOfonxzE+nUHPUB/6J8dEFZz2HAFNAlFoc2LAhYsax0SLG8fejdtQ09CA97tPoWukD1mqtn4gLUASpom22kasrmtE//AQuscGMGIU4NgmrLyLDWV12LKqE+OZKZzt68G44QgcKmBWxjtUJnkjuEu9HpViGhHRVqfgIu0CdckK7Nq4HWWV1Xj10lFcHR6Aa4dpyUynJYCTIwjtWbrM2kCSbUqyPspctpUJMJUwkbUDMRhKOEAZJU4x7jERWKZApKp/5UooVZVASEBVzrlh+m+AlEuYNtGRqsKu1euwo7kNdTYdgKlphyCuDJdK06JLlzuP4XvvZp1lTCZIWdoj9JOMy5QyWVIyENYQI6yPLBTEnCc7PS1tQ3hXMKkAk+CpHF8JfFQgCZcES6a/UpUkSPJRQSXTYFXvSgWNK+r4qUHz3o39FbakIJ/HxEsvovCjnwCbNqHy938PidXaDGi+w0CD5nwjqOfXEZhjBFY6aIrNfnQ1namzJ44fF9jka7t27cLuPXtQW1cXtpwoVQ/mGG8922eLgKgzpoGcYWDYd3B66AbeOHsc1/MZTMdsFGy28wgVKZrQKNFLme1QyWSqajwwsKqxCc9uegibk5W4NDGEF09/hKvZCeRjFgzfR7lvYF1NHR7duAONZbW4MNSL1y6fwNXCuChq6QKQyrM9iiEAOBUPtSXCFz9f+rUidKlNOgHKHKA+UY79m3agqb4eL3YdRa+XweNtW1EWmPiH68dRGJvEU5UdeHrtdpyeGsTR7osYy2UxHXjI2YGkrDrwQRMWaRkhsGZg0nLQ4MXQEZThmd0HRPl89ewRXCtMSq2l1Fg6HsoMEw91rsfO9o241HsVh6+eQ2+QhZO0EMt52F/bgWe2H0DPwA28fvYwxk1XWqOw7Qg3jzWgRVVTmoTQcCg0OeKNsYgVPFTkgYZkBfZs2oFkTQ1e6jqGntFBAXTe2NqEAE7xkAppIWYiiBvwp6ewJlWLddWNuDk8iCv5cUwlw16mKc9A2qU7MBOeCddBaBokJk8fr7/lPAo0PWkRA9iuj7jjI+0aaK2owcH1m7C7vgFVNJ+hCsf6XC/cb+pqktq22/UM/Wyj995MrVxbS9tyUCUurZ3kPpL1VmplVMdIlVIplJnpaWSmppDN5cTtlQqlSn9lCQEvsNGIR2Vw0JCHUKnSXlU9ZbEnZUWFwCahk9PF4vHQzEpBb5TeWoznSjp+atC8N4N/BS7FHRvDxF/9EKn3D8FrXY3Yd34HiR3bb/m+r8CwzHuTNWjOO4R6AToCc4vASgdNOTeLTtB4gjU0OIhDhw7h7Nmzkja7e/du7Nm3D1WVlUVXw7lFWs811wjQJGbM93By5AZev3QW5yeHkEsk4MVj8Ao+LKpl7DsZ4Y8YvET7lHWA0tLDN9Bc34Dnt+7GFjOFwcDF65fP4tC1S8hYoaNpjRHD/s512LN6HcrNJLoGe/Hq5ZPoLowJHNX7MdR5MdiOLymeYzEfU4EjSps4aHoe4paNtBVHhW8inQ9Qayaxe/0WNNXW4R8uHMYVZwJrUI5K2HjXHUDSA75SvR6PNK3DR+M3cOxGDyY9V1TFKbiYdPMCdzE6enoB0vGkgMB1TKHBtbEz1YhnHtqP7sEb+PXFE+g3CyjYhEQDCQKW52NX+zrs7dyKi72XcajnAq6bWWRiEPg6UL4Kzz70CK7338SbZz4SRZNmQrZhIu4GouJKL80gCNfHDntmOh5TiE2UxxKiRlZmfdRZKexctxmxmhq8fP44rhE0jQAxi+m5cSSoODN1lu1X4CJvOEjCx8G2jdjR3IHzPZdxeOgqhmIe8r6LMt9EdRBHwkhITS0Njti6JWd4Av5Sl8l2KpFLrRgsSY0n3wvhX+pyWW/qBaJqd1RW47nODmyta5GU4iQR0/VgS8pmNEIXmfRWNOWJ0mL5t6SeRm1ARG30PIFESWelSslefNPTxXRXqpNUKwmXnIapr1yO9Jq0LDm2ESipTEr6a1mZPNKch8c+PidUlhMu4/GwllKZ75T0yCyGMKq1LP3OL7KwzvVwdHfzadC8uzjpqW6JQOC6mHz/Azg//AHKRkYRpCvhf/4ZJH/zq7Crq3S05hEBDZrzCJ6eVUdgPhHQoBnWaUraXKRuDg0N4fCHH+LEiRPiish6zZ0PPSRpYbrlyXxG263z3v68fib1lSem3DOOaeHS+CBePn8MpyeHMBwHplnXZdowCwHKzQTguGIeW4RMdVbLmkmmssJEU209vr5lN1qnCnDLU7iUm8DPT3yIMdOFX3DQma7GYxu2YHW6ChVmAj2jQ3jp4jF058dQW1mNLbWtaE/WSBpoHj4GnEmcG7yOgfwkHNdDzI6htbERq6oaUWuUIUk1LV9AR1W9mOS8cO4D9PhTeKJpvaidvxy7hM7GFjyb7sCmeDW6g2l0T08hFwTIwcXlkT50D/Qi67liJtRaU49Nq9aif3IU7w93ozrr43MtG7F/7VYc6T6Pd250YTDuImf4SAUWymgW5HhYJ2iOAAAgAElEQVTY3bYWB9Zuw4WeS3i/5zyu2wVk4gEqXBMPJ5rw/N7HcbXvBl47/RH8dBxtq1cjZdgSt6pYGeKwUHByuDw+gK7pIUzmsgK7LY1N6GxoQ61ZhjLHR8Jx0ZquRiEew6/OHEPv+LCASXtjM1rSNUgblqTzjmSnZbv6p0ewtrUZn2vbgrZkBfomx3E8O4Su6QFpOVRjp7ChfjWqy6okdXbSK+D66CCuDN4EXYcL3N9Rn04quOqikaTZRmOH7TZIo2wFY1sWyl0fByqr8OxDe1AXL0c52IPUj3p/loDmYqOi6NikUlipRBIYCY4qxZWqJGGSj4ROVUepjHx47FJ1lAoqldtraX0l1cl4lBbL1FiCqNxKFMnQeylKF1d1kZGhj0wbZYkUjYUI/TT7WSmqpgbNe/dDsYKWlL3Zh6F//0eo7LmMRE0dzJyHfHUd8K3fQvm+PUWzrBUUknu2qRo071ko9YJ0BD5bBDRoRkYzNAMpMdPouXpV2p5cv35dTs7oRMs02hhNZ0pPuFbKidNnG1Z3nFo5t5IICB9hfwoDLk+opSovdEvNG8ANz8Ghy+fxwZVzGIkD4zSMYe2fYcIiTLFLItsdqHYmkTOstAdhnSaVQN/E6so6fHn7Hvj9/eLwWlFbixdOv48z2WGUFQLsrWzB9jXrETgOGlJVGMhO4lcXj2DCzeOx9s3YUNuC4UIWA14WdYk0Oo0yXJoYwHs3uzAxMYn2xhZs7VyHVCyN4cwU/MBFayyFzfFqySb8y3PvYTDI4ne2PoZ4wcef9xxGTVUVPpdejc1ltThbmMSlyQmk7QRaqmvRMzmAty+ewNj0FKr9GPZ0bsbWNZtx+OYlvN57GvWOhWc37MK62ma8ceoojk3cxHAiQAEB0q6FpMcGLr6A5hMdW9F95TLe6T6N60kPmaSBqjzwSKwJ39r/JC709eDvLx1DWUUaT294CE2JctzITWIwPy21pquTFcgUMvio7xK6e6+hrqIa+7fuRF15LQbHxzDt5tGaKMPGWDWGczm80HVM6mBX1dZjS2sHkrE4vFweDaly1KQrcHV0CG9eOY6aqjI837QN7dW1ODx2A0cLIxgfG0blhIuNzR2oaqjHeD4HN+egNl0pjrxHLp3D+YkBjFi+qLeJwJKaV6nflD6gUYsYppFG0CkKrGUJVLZ4wP41G/Bw+3qsspMoc/2w5UnksiPjSFqtlNjafsqIvsV4RqWwRtOrY0rIaYbcldpeXGSU7spt40UvUSvZi9J1bzHlIVwSHgmSrKNUj4RNlfbKukuqlDTiEWCMx+U571QrlUEPH4spsWVlYeWvMgiSuM2kJiuAl9fU8U7FRsGmeq/0/SgWEp9o+29plXLHo8QSnkCD5hLeeQu06kGAoRd+Cu9nP0KssRnlT38JQdc1uIdPwH/0ISSe/wribat1Cu0cd48GzTkGTs+mIzDfCGjQvH0EaZBxo7cX77z9ttj388r/F774Raxdu1bs+YWNaCRymxSx+e6TlTC/tLmI2lfStdRgcZ1pSlolGxhYoPplYNwM8P7QTbxz/hT6s5PIJgxMw4NnhVV1NKuhmsV9wUUwNZOAKiBLxYtGNL6BioKBznQtvvDQHgzf6EHGzePAxu349Y1zePnKKTTbaTzdshHllZXoHx7EmtoWUdBe6j4qaYS/0b4T00NjeG20G6f8MbRaafxO9WbUtzTjnYFLuHatB9s6N4jxzsW+6/hgoFsMgx6qacWXmjeLQvRX597DuJvDtzYdlBrO/6vrLeTcAp6oXYP9LWvx3uh1HLvWg/pYGo+s24J4RQpvXDyKawM30GFX47GNu5CqqsKrF0/i5FgPVsXL8dXtB5EMLLx6/DC6nHGMJdkKxUR5wRAnWMNGCJqrt+Dalat478oZXEkUMJkwxLX2yWQrvrXnUQHNv+k9ifJEEl/v3IU6I4HX+i7i0MR1pHwDj1a1Y2trO65NDuD4uTPY1L4G+9ZtxbX+G3jl0nGM2h52VrfiueYtyHg+fnT5GC5MDKI8nkS5FYMTt6QecH2yGl9YtxOxdBp/c+oNDE8O4Xfqt2HH2g340eWP8H62D40E6Lr12NTSgcODV/He4GUUHBe7mtZgf8dWXJ8cw6/OHcYN5EB/3XLPlm1x2Iom9O36xBvHRsoBao0Yntu2C482taO84MhYk1FEEKRTrrAm3W/vDJvSVqMUzpRDqqqj5AUPzwtrwQPWuFpyF3Arqa1kquvk1BQGBwYwPDwsSmWpasnPUeokU2OlHzBQ7EXJjAu6vEq6a1UVytLpYg1lMpEQ6ORnlvayFJVRH8Pu/SFXg+a9j+kyX+L4uTMo/N//DzB2DeaXn0f1V74Ot+sq8j/6KayJPthf/QLsZ56DVVG5zCNxfzZPg+b9iateqo7AHSOgQfP2IVL1T92XLomySYWTropf/OIXsWHjRlE/ecK2YlLB7jiSPtsEjC9bZvDGGkqTUhRTHOFLL0XlBXolM45fXj6HM33XxUCGNZFIxuCwF2LUw5HzUwVl/0cFmlyCK/V6gdRnCmiW1+KZnbsx1NuD8wPX8eyuAxjycnjp9IdoSFXi0Q3bcXNiBH03b2L3qnXI+R5eungUdY2NeKplAy5d6MKbU9fQlcyjPA/8s4oN2Lt5O65khtB15TI2daxDZbwM73edwLFMHyZMDx3xKvzWmt1orK3DT89+gCknh29uPij1j//vhbcxlpnEYw1r8UjHZrw7eAUfXu1GeRDDvlVrsKGjA2d6u3Hx6kVsqFmFPRt24Pr4iNSW9rtjWFdVjy9vewRDgwN46+xJ9FoFTCSomJlhCxWm7poG9q5ej4OrN+LqlSt47+o5XI7nMZYEkoUAT1asxjd2HMD1vuv48bUTqEik8NWOnYjnXPxjz0mc8kcR8wLsTDTgmU27EdCQ6dJ5bOhcizXVTXjr2Id4f/AyhssNrLYr8PzaPShLleHvLx1H11g/yk0bVVYSibpqaWfSEiTwSOt6pKpr8KNzb+PK4HV8s2Yz9mzYgr++eAjvjPVgtZXGP+vYjc7aJhy5eQVnp4cR+B460rXYtXoDRnwHPzv+HnrcDKZ8B2UETbrWmoAbtk/9dNj0gUTOxd6mVfj69n1oNWLifivpnoRCy0Bgsh0Lx9idQVPU9JLplPJXNKaK3iNoOoWC1FASIAnevFOZpDkPVUr+XZr+KrW/ritpp0qVlFYhqZTcCZZMT1bvUaXkhTA6ZYuBGVvhRO1DJI21xD1b1NUIkDVs3mnUfMb3NWh+xoCt7MndqUlc/nd/hLqzXXDXtqDyD/8lku2dcCcmMfn6Gwh+8TOUNTbA+i++jdjWbXJRVt8+WwQ0aH62eOmpdQTuWQQ0aH5yKKkY8CTv5o0beOmll9DT0yONxj//+c9jzdq14kKrT9DmNhSVAsm5pYrOp52PIamRBE3PspBxCni/5xJeunYRI34BfszChJNFLJ2C63qiXDLtVimaLkGTxi9K0eRywDYfhoBIe3ktvrh9N4ZvXseb3afw+c27saqpBWevXBITn1Wr2/Dh1QuYGh7F59ftEMObly8cRU1zI/Y2r8XFri68M34VvZUGEgUfT8aa8dTmPZgsTOPctctYs6odZVYC750/jtP5IUzEgXozia927kJbQyN+ceYQMoU8fmvrAcScAH9x4V2MTE3gkaa1ONi5Be8NXMY71y/BdiGptAc3bCV2o/vyRbTXtaCxoRkfXr6AIwPX4Fkudq1ei72rt+DshbM4du0yhhJ0wqVKZiLlGmI0lDYM7Fq1Fgc6NuLK1at45+IpXE+4GEsE0rvyiYa1+NLmPejvv4G/u3ocVck0vtSxHe5UFr+4egLddhamF2BdvArPbdqHatPG+WvdaFvVhlXpGrzywds4NnYDQ5WGGB99bcNe1JZV4MULR2Xbdja0YWdjO5LlFXBhIO57qLWSGE0APzz7Dq6O9OPrdZuxd+0WvNB1CIeGr2JNRR1+q3M31lY3YcTJI+e7SFG5Cyykk0lcnhzH3514H5eRwbjhIQYbSZeu0FG/k08ZklQqHQNIewaaPeDZDdvwSOtaVDMNW+oKQyOhzwKadHaVHruRQQ7TXpWCmY+Md1hzSpVyfGIC42NjApRUJVlLyTuPNUppZBosb4TG+vp6OeY0NjaKOsm0WLq8ptLpsJ9qlI5rRaY+cvGLYMkFMA29REkVcyTeOU0UIwXI+jg2t+PYJ86lQfMeB3R5L27oxVfg/8PP4U5Po/K/+a+Q3rVbesnyWJK51oP8Cz9B1Ucn4D/1OZjfeB52Q/3yDsh92DoNmvchqHqROgJ3EwENmrePkrQPKGmQfvrkSbz44otivtHc3Ixnn302hE19ZfFuhtnHpin2LFRdJQILRmDIDysdTvMxG9emxvDyhRM4MjGEKcMPU2HZ2oIph3QTJWhGYElEoEKqXuMHEljpemoFhoDF6opaPLttN4YHbuKfLh3F3voOPLJ+m7TwyDh5TMQDvNp1DGbOxVc27IHruXit6zjSDbXY374Jl7su4nB/qN4ZOQcHq9vx5JY96B0dwPmbPdjYuU5MhI6cP4kz432YjAdoTlXhS2sfQn1dHX558hDy+Ry+uuMALCfAj868g/FsBntb1mJfx0Yc7r+CN/ouC+Cuciw81rkZW1rbMDY4iPLKaow6Bbx54SS6M2OoTcTx2M7dqItX4sjp4+geHcRoDMjG6OxqIuGFoBn3fexo7cATa7ehr68P75w9jptGDtMxQ2D36c6teHTDVhy7fgkvXjmBtopafGXtTniZHF7qOY1LhXHpQ7qhqgmPb9opNY4nL3ehY00H1lc1483338aJgWsYrbLQlKrEl9fvRkUsgVcuHIGTtHFwzQ6UuQHOXL+EkclxVPt8bTPKm5vwg7Nv49LIAH6zeQv2tG/CL85/iKOj19GcrMAX2reho6IOp6904+Jon9Rexn0Tvudj0gjQ609jyPJQsOiwa0sdrhH4d2xBRJWbPTzLYCI9nsGemkb85s79aC+rlFgxIduP2tXcraJJt2EqlUx7HRsZwRjbE0xMSOorn6vaSgWUytCHY5RmO0x1pTJZXVMjz9m7t6KyEmk6vSaTYfuQWOyWdNtiD011nIrScCX1NzpuqWyLUhWTn1msl5Q/Fpvr0ZwOJ4tvJg2ai2+fLNI18qen0fc//xu413tQ/q3fRPXzX4MZjxfX1ivkkXv3PZh/9VNp1eR/97dhPfEIzHhikW7R4lwtDZqLc7/otVoBEdCgeXc7mSeJNAb6p1/+Ejdu3EBnZyee+9KX0LZqVZh+ZpqiSqhUtbtbqp6KMMiURyqaFttf+GFt5ajh47XLp/HmtQvoY+2dUmmiLhSSIssE26i1BZdD0KSaGWfvxyh11jECcRulAtlR24TPbdyBoZF+/NPFo2hzEnh6w07saF+D4XwWh3ov4q3e86hOpPHl9XtQ8Fy8eeEYvJiJz2/Zi6Rv4PTFc+Km2lhdi30dm5BOl+P9K2fRPdKHzR1rsb2hHZNDwzh86SymDA9b2tZgX1Mnpk0fL585glxmGl99+HG4+QL+4cR7mMxNY2NjGx5etxWnB6/hlRtdmISLuqyPhyoa8IWNO1BXVoFJC3j36gV8dPMKxgoFbCmvxlP7HkH/yDDeO3kEI56D6biBghmCpu0bYLmi6XviBPvk+h1oSJbjSl+vOLeOZ6bQUlWLx9dsgWmb+EnXhzg32Y+1iWo8v24X6tMVONzXg3M3ryLpADvWbkR9fQO6blzB4e7zWLOmEwc7t8Ecn8J7Z46jz5vGltVrsL95DfLTGbx44QiCihQObtiJ7MgoPuo+g6xbwKa6FhxcvRl+eRJ/fepddI8O4fOtm8Q59/iNbnzYexGm52FTVQv2dKzHdDaLwzcuoXdyWOpcE8kyjOaz6MtOYZo9Rk0jbG8j44BJw5+e6so+nFM2YBdc1BRcNOc9PL/7EexsbENZ1BcUhgXTMAVcmbIrKa+OI4Y7rKNkv13eVaqrcn1VAMnpFOzxeEAVsth7srxcgLKmulrgkimvVBhFneSjZcl4lTrOUvOdz3ComA2an2FWPem9ioAGzXsVyWW9HPZGHv/hTxH75du40VaFtf/r/wirvOJj2+xPTaHw6zfg/+yf4DVWI/HPv4P4ps06hfYzjA4Nmp8hWHpSHYF7GQENmncfTapmly5cwMsvvyywuWfPHnzpy1+WWimeZIpjpG3rus27DWkQQiZP/o3AEjgy3NB1tgc5/B0VrqFeTNlxeLOUl6iFovRIFKiMlkOFU4Eme18WuDS2dfCANY0tOLh2K0bGh/DS2SOom3Cxb90WbN+2A9OZDN7vOonjYzdQX1OLL3bulDrQV099iOGpCexdvxmPt29DlWlLLZ9N8DUMfHS1C+9fv4CbuUm01TXic2t3YGNVo6QsZgk9gY96M4Zhw8GvzxxFIZPFF/Y+hnwhj3889Aam8lmsX9WOh9dvw8W+a3i99zyGUUB5zsXaIInn1m3H5tVrcDk/gRe7TuDs2ABcx8cXWtfh4LaHcajnFI5cOo/xwIMTs0TtJWhSxWW1pgsXZYGJ9dVN2NOxCe0VtaFxUhCgwjBRmMzgw0tn8cpENzJ2gJ3pRnx1zS60VNdhjInHno9K9ii1bJwb68MHVy7g/MhNJMqSeHr9QzjQsAam62CcxjmmgWbDwtjUGH5+4SjyTgFPr9mGbdXNcvFgimnMAJKGjQHbwN93vY/zPdfwUPUqPLllFxKpFK45GXQPXcNQ93Wsr2vGrjUbUBGLI+PmANOGb9o41HcJH3SdkbTZvGXAM00ZMzH2TL1DTSXXI2tTkS6gITBQPZXDk50b8OUdB/9/9t4ESI7zvBJ8edXVXX2jcTfuGyBBESAJ8KYo8bQoyaI0lmY8a2k9szF27EZ41+FYRzhiYyO8dnhnJ2JiPTN2eNYKzdiSZVMULVEHxZsAD5AgQNwggAYaZ99n3ZXXxvsys7oAkUQD6KO6+09Eoa7M/3h/Vle9fN/3PqnpScJaKpaRGRtDdmwUAwP9Umqlv79fQl9JIiNTnah8SJSvXV2Hksokw11XrFiB1rY2IY8SGmuaAYkM3Vr590JtcxABRTTn4KJO7pT4d2P03XdgfvcFuDkHiX//R4gvWfSpnZQuX0bhn56H9t4+aPfuQuobX4fZvmByBzWHW1NEcw4vrppabSOgiObE14f5miQQnZ2deO211yQ0bvv27bjr7rvR0toaKJtsLnKbnHjT83NPl6GwoSkQS1S4GjSGBgE4VhrC3518F2cKo/DNZGAjK9gGxPLarZpoklQyhNbVfJQoe1L1coG2ZD2WNbchn89KjcrmUQf1Lc2oX7YAeslF/5Vu9GtlxOpSWJFukb6ujA1i1C4KOVocT2NFfYuUU2HuZ//YCC4N9UupkEyCIZw6OrQUlscbkayrR0H3hKwkSh6chgS6Rvqhl2ysWrocjuehs+cSiq6N5vpGLGtZgMzoKM5mhpCLexLauaio4cFFq7GxYxX2D13Ca5dPodctI63F8dWOzVi7Yh1++tGbODXUh5zmw7dIWmhiQzVOg0sHX81FzAfqXR0tsTosaGiSmqBSSsO2MdLTj0vZQfSmmdqpYVu8FZ9fsQXFchknBy9L2GbK0zFiF3B2qA+jThljSV3UyWV6Cpvr29GQrEfW8JBlaZaiD98ATpWHMGIXsTzRgFWNC2DW12HULsAZzcIq2PDaGnA6M4CRsTG0OBZWNrYh3dwobri9+VEM9PWj3tGxvL4ZdfVJ6Om4kMrBQhZ9o6MYKxQYPS1knzomFe2JKJrM0XR0DSiW0a4ZSI9l0WEmcduSDmiZPPLDYxgeHMHw8BByuSwcxw7cYnkahepkZAJGRbK1tVXKhvBeHF8bGuQ+kUyKSsnwVUY6MOKBz4k7/z6QeKqw1Tn8Z08RzTm8uJMzNXugD5n//NcwjnTC+FffRP3Tj36mQskL2YPvvgP3H3+ExsERGL/7bZi77oEWu47V9uQMd9a3oojmrF9CNYHZioAimje4cmEO1P7335ecTYbUPfzww9h+xx1oaGy8bo7YDfY2d3cXl8+AaJbEfdaQvEK97Isq9+HYFfy3zn04X84hpiWhUe2sQqOS48lm9CAfk2oV8y2FaHqAg6DOIkwduuNLuQ/dceHCk9y45pyPgZiD/hSQLHpoKQBOXQx5krOSJ0ZDjmWgGCeR8ZF0NTSUdRiFMtyYgWI6Jn2RPPRatLoBmvM+0gUfZc1DIaHDiFlSh3LUK8P2XWnDtx14HJNpgqqr67nQyy7qfQOGaSFvurA9G+sTjXhs9VY016fxyrnj2Dd6BSOah4V+Et/ZshvxdBI/2b8Xl5wcCqYu5FX3A6JJYk7HXU/3oFGB5fyZx+j5yBeKsJJxwYd1Js1UDEXfRszXsDnWgs+v347+YhZvdR5BJp+D7ngopxOiDpu2hqGYK6Vbmso6FjoWvLIt5kJ6zJJ6pbwYMxhzkU8a0Is2tJKDvAn4MQNLrHqkx2yULB0jblHCYRM5B/GSC9dxMWw4KKRM6HELjZ6BRJF5mB5G9bKspZlKQmPpm5InFyYsXpzwqS4HDsM+Y6o/YwvKteowSg5S+QL8nj4kh8fQ4ptANg8/X4ahW7BiFgxTRyIRD8h2KiVhriSUVCmXLl0qr4uzK0kjc7XDfEkSS+ZsWrGYRDiQUNo0+CHBpBssFWWWJglLjczdD/k8npkimvN48ScwddfB2D89j9TLr2PE0NH4f/2fsNpar3ugWyph+LnnYP3zz+GuWYv07/1bWMuWXPc4tYPURZ6Ah7hCSiGgEJh0BBTRnDikJBSiUDiOlCh47ZVXcPToUQmlu/POOyWUtrGp6aoGryrmPvGu5v6eQjRZSsJHmUTTZzkODbqjieL0/vAF/ODiIZwvZmB5MRheUDczKhlBZUrIBQ8l0QzraEahs5GiyVqdJCAkYCxz4nkuDMsQUpXK2hio08Tcp64MtGV8OKaGnOEhQUMdTxNFNGswRJMhnwZiBUfqQo76DkZ0G216EqbtYzhGVyIdDWUNSduXGqHZGFCChzgHagQGRnW+jnLZhm8FxMRjCK6hQSu7qHM0pFlqoz6FeH0SG1sWYXvLUvT2dOPls0dwFgUJ+1xs1OMb6z6H0XwWe08fxYBmoxwzBAsqmcxZFGMl/iPjptLuBuVg6GQoKjJDjXkv5V+AWMlFSjOwLt6Mezfejp7CGPZ2HUOmVITjesjVGWTUaChpGLOAkgWkbKA+78GwTIwlNZR8F4btwYSOcsKEAx/poo90CfDiBnK+iwTDXIs2ivUxZL2SqMO8AJBwNcR0E2O6g2xck3GRlDeXgPqiB89zZA1KcQMunYaZRynhwRocKppiXcyIguuXI2EDcZY4KRTh9vYhMZLFYjOJJs1AYyyFtpY2tLa1oqEpLeY8VCxJMmnMw88/iTRVTTHeiUqiuK6EI0uIbBgO6zECgsoxL6OEpZDkp06Y080PuSqPNEf/1CmiOUcXdhKm5bmwjx0Dvvd94FwXRr/6FFq+9nXo8YmZ+xTOdsL57z+Ec/octN94DOmnHodRXz8JA5vbTSiiObfXV82uhhFQRHPii0OCKT8iGQLnOBjs78frr7+OM2fOyA/Jhx56CNtuuw1J/iDlD+qwtIBBx0jl7ng10CRfvgFP9+EYrpAgcQ51NbiGibd7z+GHXR/hiluGDlOI07UbyWa0RQonXyLJZHvVzrZCskIOwqbIv6hYkryQdEUmQoEyNl6Pk4/F7TYkudyP7UuNTsktldjcsPZn0I5wu7AdUdBYcxUedM+XHECy5YgOSdvhPEj4FmgJbFi6EqsWd0DXNQzlR3Ds7ClcGhtCVnfhGjoSuoXlDc0oZfNSg7GkeXBMHeWwT46PeapCtqvavxYrWQLhZz5M25Hw4EXpZmxetV7Mgo5fPIOsXULJc0RNpBIY9wJSxzGLw68bzJWhy8Fcg4sB0ZxI/HmLLgoEoeUByY3aiOqh8q1Ima6skRfkXvKg8ZI40SWHYEbROk/4kyztedBsF2ahgKa8jftXb8J9qzeiLZZAKpaATiVcGbJOGFK14zUIKKKpTolPQcDp6wX+4e+hvf0WRjpWoO7f/S9IrFw14VB6Gghd+cVr8F/4GcxiHk3/2+8jvm2LXERU26cjoIimOjsUAjOEgCKaEweexJEKhKgaoRMljULefPNNdHV1SVjdjh07sHnzZlFAZNN1OLYtzpNKvajCWpgH1bWQaNIoJiSadJjd29OFf+o6jG7Phq4x7nLi6zSde/pMSIwuIlwzxgpPEYdcMkyWzwiZUSDiBtMimaXoyVxKR0ODHq+EtubtstSRpFrI0FWp7yhmMoDGWqKOL7mDrqmhzFDZkABaIdEkGa4m5J+EDdtirUwaHMkYkikpI1K0yyj4DsrwpayM1GCs0XW4kTV36Sars+wNEHdcLCgDv7HtLuxY1IG0p4EcU4ioujh0I7CqfasRUERTnQ+fgABDXwtvvgnvH/9eLmZp//J3kNx5z4TVzKjJciaLzD8+j8zPX0Z65w40/u5vw2xtVph/BgKKaKrTQyEwQwgoojlx4BkmVx3lT9WSNfS6zp7Fnj17pE4hc7cYRrtm7VpYdJjkLcrfmnhXc3/PiGhS0aQsRqLJEhUeUISGPb3n8aOuI+h2S0I0P0nRrAWQmA+pe0GO4LXbOCcLcgd9TSo0Btu1hC0kiCyhojme1NKkiZFmmUIUmVfK0EyPr9HMhuGYko/JSExfzIkYgks6K8QxVBYnovaJ0ut6gUGNE6jLEvJt6BL+KmqlKbGpMEQNnN0bsaKSTvOgOtdHu6PjS9vuwu1tS1DneIgbLJLCmpxyWUBtCoEbR0ARzRvHbK4f4XnInj6D3PPPI3WxC/7n7kDqK78Js7XtpmY+euwoBv/yv2JhUYf/tadQ98UHoFnKGOjTwFRE86ZOM3WQQuDWEVBE8wYwDH88iOkHf3YzPNbzpOTB+fPn8e4770jZE4dHREkAACAASURBVJJNOtGSbEpNvNB98gZ6mvu7hkSTypJtCk2SUFYSzRI0vD1wCc+fO4xLpUJANGs0jpG1P0k2I/oVKZRXPRfDIi8gm9esbEQIRSmUiE7GmQYiqTyNHIyFXJKsBrmXfF0uYITIMPyVWayVfqOw2AmeSb7H48OQ4dDwitmFJLk0ZwrChGnZVKsrMbGJ8rSjesyyL7rrIWV7WOKZ+Na9j2J9qhlx20HMNADflZmq6NmJ4ar2ugYBRTTVKXENAs7gIMZ+/gsU97wNva0FDV9/FsktW26aHHp2GZmfvQTj+VeRMQzU/dG/QcPGDQr3T0FAEU11aigEZggBRTRvEviQbPKHv2vbokCdOnkS+/btw8DAgDhT3nf//ViyeHHgNBn+eBeCqkLygrhR14BvBESTpIahjJI3CR3vD3Xj+bOH0ZUfg6bTqbNGf/JXlV2R3EshhoGzabX6zaItkg9pBGRQiKLUvBzP6xQ3Us0XIiS0kj9WvaBkjlysCIkgjyViJIAMpTU0XcyNGHpMssjjy1V5lBNBTkYneaz+eHUe6ZBlUnxx1jWkL1LN2bvJaadDXH0N10e942G5lsDvPPAEOowkLMeGKWvkCa7XMbGdvUCokU8tAopoTi2+s6x1lpIqfvA+Cs/9CKV8CclnvoT0/ffBqA9TbG5yPs7YGMr/9Qfof+kN6E8+iGW/9z9CU7V5PxFNRTRv8iRThykEbhUBRTRvHsHIQVLEKN9HsVjEiePHsX//foyNjaGjowO7du8WhVPMgESBQsW1cl4TTnGQMeCbAdGkpmnSNMej46iOwyMD+HHnIZzODIs5UK3WHLRFZQzUR66xkEOXYZdBLm9kjkMCR7JMIslwVIbFMjRTTJBINr2AXIobLOXN8HnQRkA2o7YCxqrB1iNSqiHlakjYPrxiGa6po5QwxEGX5UwmQg2FaIYXQGQOYZ8SPho6pfLxJ4UI3/wnaPqPjIhm2Skh4RtIlR1srmvFb+/6AtqgIy41LwPnKFE0Z3+k8PSDrHqUzwxPnXKphMHBQZTKNhpbWtHY2BQ4Fqtt/iDgeyhcuoTij38E7/0P4N95N+q/9puIL11aSYO4FTAy+w8g95+/i7hmIvm//z4Sa9fcSnNz9lhFNOfs0qqJ1ToCimje/ApJbhxLHVgWfMeRH+rZTAZHjhzBwYMH0d/fj61bt+KBBx9ES3OzONYy3JY19vhjY17/4LhG0STRtEi4HKp1Os7bRbzw8Uc4NHgFecsQ9a4WtyJcuMz3Y21G8j/mmYYhwPI8zJeMSnFwf5r26DEzdHwNiCbzUzlDKpFU3CKCU00wK0QzzMOMHHPZX9oGml0TjfEkipqPbi+PohnkXt6IgY+UjSHQVeSWuaBUmyOSNpu5F+dg+x5c10a9biE2lsfDazbjmc13odFhbU5XcmnF46l2dfRa/CioMVUjoIimOh9CBNxsFsOvvYryz34CI5lE4qtfR/puGgDFJgUjr1hE//d/iMaX30XhgR1I/+vfgpm6NaV0UgZWY40oolljC6KGM38QUETz5tea2DFHky6gtBwn0eTzTCaDjw4eFGXTcRxs3LgR9913H1rb2irElDX26EQ7b7eQaNJ1tjpH0yx58D0NQ5aBl84cxd7LnRgwaUhTm0SzTKIJFyaVP8dFXDOQ1Flo0g7MjYI4WcTMOMqei6Lhw42bKPquOLmS1fEsoB8SiWRUJiQ6L6JyINeeJyxfQiJZMgM1tKHoY7leh92bb8NgOY83zp/AMFga5vpOsZXSL2H+oii0PK+hSU1Mw/UQ0wxRYkvGr+eZzrZz2PZcaJ6LOhiIj+Xx7N0P4r5Fq1FvezBINJkoLGbCtXnOzTa85+V4FdGcl8t+7aT5u6D08SnkfvQjlC+eRezhR9D4xFMwmybXIbbY043S//OfYPT3I/svnsHCLz4GTVfKefV6KKKpPpIKgRlCQBHNWwNenGhDYyCpH+j7Us5kZGQE+957D8eOHROySSfae++7D6lUSjpkzl1g5jJPt08gmqwjaZQYNqohZ5k4NNKLlzqP4ePSqCh9tbh5ngPfcxHXTXFkbU2lsXbhcixMNIpCS92SZLPgebg0MohTvZcxhjKKzKG0AhMhEk2DJrOBkFip3xj5A8m8Q6UxqlWZsoG8FZBNqo0tBQ3r4824d9sdGLTz+OWZQ+ixs0FJkutkVUYKbFRmRQyAPFdcbUliLV9DyrBQ8Bzpb7aHzzLf1PQ9xB0fy6wUnt3xADanmpEqe0JARZbmotToxY1a/ByoMV2DgCKa6pTwfZQHBpD56c+g79kLfeM6WF/9CpJr1kpk06Runof8G2/A/E9/g/41y9Hy+7+PZEfHpHYx2xtTRHO2r6Aa/6xFQBHNW1w65uXRKZS5ekzt0gMTGNbcHMtk8M7bb4u6GYvFpMbmrnvvhWUYst+8D51lHc3q8iYkWzbZuoaSoWFY9/GTkx9hz+BFFKocW6uJThBiGrCzmSBAJst9sE4qQ2c9H8ubF2DH6g2o12Lo7euF43lob2rB0pYFGHXKeP30YRzruyDh1ixVwnxMXqCIOSSaGpxQRCPp5sbnDKWN8kDFrFcDUmXANoIbldPmArAi2YT7tu9AfzGHX545gGG3KGSR8Eg9zaj0SWQqFLbNftg/CatU+wwJFi+h6J6PFW0LsbSpDZcGenEhR500CMeNwn2rQ2mpyAa1PGtDDRxXhCM7qcCxl+tWZ3vYtWI9nlh/O9p9A3HbZQJ1IC0ronmLfxjn+eGKaM7zEwBwi0WMvvsu7H96HnWMDnnmacQeegB6PDEl2HiZDIr/x5/C7+5D4fFH0Pz1r8FITE1fUzKBKW5UEc0pBlg1rxD4NAQU0ZykcyP8YSE/Z0URCgq+d3d3471338XJkydhWRYefPBB3H777bBisSDkVspZBOGI807h9EXDE7Ipoh2JesDZxRyIJGv/UB/++cJpXBgdlDqRju8JaaL8N14vMiCa7gyY1ZiuDsujM6sDzQJW1jfh/pUbwYIsey58jLP5EbQgjofaV2Hz8lX4Zfdx7L1wAov8BOKuhl4UYSRjaC5qEpraG/PglF0sd+Oo0ywU4zqypo9CuSiklaG3hZiGuqKHRs9ELB5H3AHSRQ/Jlibs2LwdA4UMXjn1IdyyjeZYEgXXwbBXgg1PnGkb9TgaEkmMlgsYMlyUfBtNjoaFdgyGFQM0E7bjIGv50FMW7l66FqtSDThxuQvHxwbQjyLMgoOGAtCUTKGoeUgYFsqug17DRk7zYHkTsSCapM9e2Ex1DmsgCwdkN8iTDY19NB8Md07aPtYmGvHlO+7G+rpGJKVMDc+6gGjKkSp0dnIXaD61pojmfFrtX58rzQEvX8TY9/8esdNd0HbsQN1XvgxzQdvU/V3xfWR+8SrMv/sxnMUN0L7+G6jbcTc0ZT4Vfg9U+8DP79NTzV4hMK0IKKI5uXCTYPIHquR3hTmcY6OjePXVV3H48GHU1dXhiSeewIYNGxBPJIRoShhNuP/kjmYWtiYOp0EIMv/1aBpePH8GH5z9GF7cxEg5By1pgW6vOkuEhOVBNH9miKbhGrBgwPbK0OM6VqXSeKRjg+Q2vnTpBI5lB9BkG9gda8NDW+/Au4UrePviSdzduBzL0i3otmxYdWksdVPoGruM/f0XUW8mcV9TB5bXtwKWiYxvo2+oH6cunceZwiAGEj7u1FuwY+FqtLS3IwYd5mgOvaUsVixcjPMDvdh75igaGhrQsWIFLudHcKSnC6Plouy7rnUxbl+5Aef6L+ODC6eQMHTsTLTjrkXrYKXT8PnDhKG+2VG4FnB7YxsWwsSoa+Os7+CDvk6MnL+C7QtXYPXiZfC4vwYMlLJ468opnBjsDR2FplfVZGplUG00UoADsinXJfheZKyrAfVFDw+t2ICnNm5F2vFlvaAxP9OlphsQTbkQojaFwE0goIjmTYA2dw6xsxkM/vxFxH75EvyFS1H3zX+BxJYtFef5qZqpOzKK3H9/Dva+d4DNK9DwP3wb1pJlU9XdrGpXKZqzarnUYOcSAopoTu5qRtfMovBZOs1yu3DhAl5/7TWcP38e9fX1ePzxx7Fx0yZRMRlmy/t5qWpeA39UMiZ6OWuYOJLLYM+Jozg73INhrYxCXINrBYoZcwh5C0I1p7/8hu4aUlvSccsw4jrWJtN4dNkGIXSvXDyJo9l+NBY17GpZhrs2b8Pb/Z346HInvrp2Bza0LsV5rYjzuSGY2SJ6B/ulxtrWFWuxON2M3uwILuVH0JpuwrrGdoz09mPfqWO46Ofw6KptWLu8A52FEfSPDmGxE8PCRQuxOF6P05cv4ZUzh9Da1ortqzfjYm4Qb5w9goFiVoj5HR1r8eDqz+Fc/wW8eXQ/ljS14PGVW9CWaMTJ7CCGnRKajBQyuSw8t4w725Yi7Ws4N9iLrlIOJ3P9WFjXiM+vvwP5Qh7H+y8hEY/BTCXxYaYbp/q6oZVdkPxP5yYlYsIwYarhQdRwEDIbqd8MmY07HtY3tuPJjduxpaEJVsmHrjP02hEjIFbRDEKyp3f804mV6muKEVBEc4oBrt3mxQDo6DHk/stfSY1t84nH0PTUU9CTyakftO8jf+oMRv72u3D6rqD5y8+g/omnocWsqe+7xntQRLPGF0gNb+4ioIjm5K+tGASxPARzMcMcTiqdoyMjePnll3HixAkhm3SiJdlsbGys5HbO55+2Ur8xzHfVWGOStSI1A0XdwOnhQbxy4iOcyg9iKOahYOkSQktyEdShZGjk9CtQnh8QTRIyy9KxPp7GY0vXI23E8OFoDwZjwPJUC1Y1tsHxbbx07H0MZkbxzdU7sbF9GV7vPY2950+gmMmhIZ3GrkVrsWHRcrzX3Yk3+s5gKOajyTXwZPtG3LNoFY6eOYUzpWE8tvVu9Nk5/N3p93AhP4wNWgO2LF2B+5asx+WhAbzYdQgLmlrw+Y4tGMqO4dXOQ+h18lLj83Mda/HQmjvQ3XMRRztP4baNm7Ay1YwPuj7GS0PnMGwCLWUTqbKLtngSj6zegpbmRrx35CAuDQ5iNGXg9vUbcfei9ejp78b7Z48jP5aBq2noSXoY04G4zxqh03c2syfJGfWCvFfmrrJmaWCeROWbJVp8JFwP29IL8eiG7Vhf14RGnjcUMaWkiQ9Po9uup4jm5P9ZnF8tKqI5v9a7arZ+Xz+K//d/hNN5Ds6Xn0DT178GbRpzJT3bxui776H49z9ETE/A+s0vIf3Qbmjz2eVeUihU6Oy8/VCqic8sAopoTgH+ErGnS8kT13GkfqZsvo+BgQG88MILuHjxopQ3+fKXv4zNW7bIPlJSYrLd6KZgelPV5DjRDEpLBOUlxJUFo5qHdy6ewSunD2O4zsCAZ8Ohe7uEzmoSGmnMANF0fQO6bsB3yohZOjbE03i6YxPWti5GPw2NmB/I3MvcAD6+chYfdp1CU0MDvrX8c9i2eDn+9oPXsH/0MuKxOJLpejywdAOWNbfj9a6j2Dd8AVnDx8KSjvvMhXh08w6cGunBSW8Uv7VsOz66fA7f7z2MPsvBohEX21qW4Ol1d6BndATPnzuI9pY2PLl8C4bGRvDSqY/Q5xbkHLx96Wo8seEuXLjchWOnTuK+u+9CquzjpWMH8KY2hLF0DI2jLppLwPL6Bty/ahOS6ST2nzyKS339GNBtLEik8cRtd2N900IMug7OdZ5CZ+cZnPNzGE6Z8KjQT2OOo5wpbpCHSaJZNkkaSTSDEGvLowEQUO8Av7n5LtyzcBWSjo+UFoQJi6sviaZOoyMqmlX2v1N1wqt25y4CimjO3bX9jJn5xQIG/9+/Qvrlt6DfuQ2Ff/1NNGzcOO1YOCMjyD3/IuJv7oe+bjXcbz6D5OoV0z6OWupQEc1aWg01lnmFgCKa07PckotpGEI8L128iDfeeEPCaJctW4bHHn8cCxYsgCm5boEKxHWRcFr+6K2QrukZa0314tIa1YBjaejTHLxz8RTeOn0Ug5qLomVIribzOXXmKc5A3TDb04OLBK4NQ/ewMdGIpzo2oUGP4Z2eLpwrZxAveBgqZTGEEjKmh6QVw3dW34ONbYvxd4f24mCuG7brorGpEU8v2YrV6Ta8dvYw3hk6j1HDRWtZxxcbV+PBNVvROdiD0+4YnurYisOXz+HvLx7AaErDwhFPSN/TG+9Ef3YMz589iEWtrXhq6VYMjwzjtc4j6LFzomjeuWIdHt6wA+fOd+Lji+dwz84dSJd8vHzsQ7zlDWKsLoaGnIfGMtAeT+KBlZuQbk5j76nDOD06iMGYi0TJxyq9Hiua29G6YCHWN7XDLRTw9sVTODTSgwIzbGeEaGqwRdH04NNZynVgeR4SHtCaSOHOVRvwyMJ1WGDQRMmH7oaeuUIyQ2LqhaGz0yfI1tRHTg1mEhBQRHMSQJx9TeQ/+ACxf/9fUIpZyD7xMNq/8TVoxvTXy+bf+dLps8j8fz9AbHAQ+pMPI/XEozDq6mYfqJM0YkU0JwlI1YxC4EYRUETzRhG7hf2jH96eh9OnT0sYbSaTwcaNG7Fr1y60tLZKyRMSS4baMneTJGZeF45n7KMTlC4pxQxctvM40nsR75w8hgHfQU734Jgsk3K9apG3sG6fcajtaqJo0kDGMH2sjdfjieWbEPc1/OLMYXycG0K9a0ooZyGhIx/XxHjmd9bcjdtbl+B7R/biwFi3ZAPWxRP4UtMa7GjpwMHec9jT14k+00HK0/H4kk2iwn3c2Ymu4ggeuH0HLoz244VzH2HIK2JR0cT65Stw74qNuDw8iJ+ePYjFzW14rGMrxsbG8NaZI+gvZpE0LWxfuQ73rNyC45c68cHZE7hz++1YYTbgwKnj2Ju5jFFLR11Jg2m7aEol8NDqLWhrasRb54/jYK5fFNR4yUNbAUiWfCTqUrijfSXuWL0ZhwcvYs+548gUi9NKNLlEhheE6zo6nYnp5uwi4ftIOh6afAN3rt2Ancs2YZFpoY4VTJywnouomSwjE1QuZU1TydGc/kjsqTlJVavTj4AimtOP+Qz36GYzyP3Ff0Di5DkMbd+Chf/r/wwtHp+xUXn5ArJv7kXxuR/Bb25G6mtfQXrH54B5GkKriOaMnYqq4/mOgCKa03MGiG5C8uj7Qh5LxQLOn7+AvXv2oL+/H1u2bMHOu+4SZbOyRWrmPA6nFYck1qokJzAMFKBhFA4OXTqPfV1ncD4/inzCgM3aj2H9x+lZ0bAXzQLzSW27BCOuYW2qAV8IzYBeungCJwvDSJZYENNF2dSQiWuy/t9ZtxsbGxbgh8ffxeHRbpi+Btat3NbQjoeWb0TSBs51X0J3IYOmhjRuW7pGlLk9Jw7hbHkUz27ZjfZ0A/adP4Xe0WEs1pNYvnYVltU343TvFfzy4w/RkKzDA+tuQywRx5HL59CbGUVTog5bO1ZjZUMbDvSexc+PfoB1K1fg6aVb4Izlsb/7PAbKRTTG65D3bGRKGexasgYrmltxtOc8jmUHcVkvYWF9I5ZpdcgNDCPrlrGpaRE2rVyDQ4OX8eb5kxhyStNONDUSTZa5IcmEC8t1kbBtLI3X4a6Otdi2eCVa4wkkNA0xhlqLwawGkGTyRidjElYnLIVC4qlUzWn9OM2ZzhTRnDNLOZGJ+OUyBp77R+gv/hJO+yKkf/c7SG3ZNJFDp24fKbFyCWPPPwfjg0OIb9+B1Defhb544dT1WcMtK6JZw4ujhja3EVBEc3rWl2GEVCadcllCZMmfWKvwwP79eP311+E4jqiad+7YgcampiBcNiyPwvIn81XV9H3SLz+or+mKbgjELAx5Nt6/eAEf9HShKzeCrO7CtwJcq7ebybS7kWN8zxASbHssU2JJeZP7F62BqWl4ufsUThZHhGjWlX14rodMnQEzHsOzy7ZjQ30rfnr2IxweuCg1NW1Lg5WKY3t7B+5v6kCzEUeRgq4BlDwXJy+ew/7LZ9Bvubi/YTkeXrsFMCzCgkTZkZqYMc1A10gf3jl7HEbJxfbFq7ByaQe0eBIFOGLSY9plJA0Lh8eu4MVTB5BOp/BI2yrsaFuJkm6giEBRPznSg8MXT2N9ogl3d6xBirU3HRtHR3sQ83VsaVkKTdeQgSOKYTGXw96Lp/HRcLeYNU0kdHaiWE9oP8nRpfrtwfBdxF0XS6wE7l6xDjsXrUSbZiCh6eCSUYOWSia8hmEw3DYoi8J834BoSvFNRTSn58/j3OtFEc25t6afMaPCieMY+Y//ATHfw/Bdu7Dmd74TlC2b4c1zbBQOfgjnv/0A8ZwG7dlnYD28G3pi5pTWmYJEEc2ZQl71O+8RUERzek4B/nDXDbqTuuM1NgGwxuY7b7+NQ4cOwbIsbNu2DXffc4+QTRq3yC0kqeJgS5WTX2BiVjL3t6AmInPtfOi0maW1jqehGNMw4Lk43H8Z+y+cRtfoEPIxE7bUstBEqPKEpAr1CEpciN4V/OMbUnMxeDh+C5/TwEciKa+zcSx0u5VQTQto8DWsTDTI+nTaGQwaLqyyj7Sji6qZi2lw4GNrrAXt8Xqcyg5gwMkj5gIlmtiwDc3CajONplgKtmVIXmeuXMDo2BiyTgmFmIYGmFiWaERdPIW4ZgLlMvr9InTLRAEuruRHEcvbWOIn0FhXj1h9fVBT0nHh5POwYjEM+CWcyA/Aj2loRQwr482wrASgmyi6Nq44GQyUMmh2NSxLNqLFiCOhx3ClmEEhm8PChmbETAslcm3HQTaTQY+TxxhDV7Xr/8iSNQojVIXThdyOkEe1MLkP3Wy5grL63EcU7nDVxHgrCK32aAoFDYbrIa1pWN7QiDuWrMTWBUvQrptIeb7M37d0IcgifLIpLk3YhkFzKdZG4TaRE+B6J4h6f34ioIjmvFl3f3AIo3/7t7APHUB2yyYs+Z9+D/HmlpqZvzcyjOJPfwHvxT3wV69E7FvPIL55/ZTX9KwZAMKBKKJZayuixjNvEFBEc+aWmj+VaQ7U29srZPPjjz9GIpHArt27cdvttyMZjws55Y9qUTijmpvMsZgnRLOyOhU2yBBZoOS7KFk6cp6HzoEr2HfuDE4W8hjzXNiaD48qFYNRSVJ5iOeDlTfFodYPzBmEaIZkk5yDPJbERtLzfB/mRDCOSnjQ4TQ6jo0xWtYICIyEY4avSfsahFiS6JB/unrAaSRKWA+MaCzmCYaRndGYhICRUHE+keAWEmYew3a4CYFjRCjzEMN2qoYZlu4I9mfuaDDuoDxIwK0DosWxcTxRrVK2xy4oBAaYjo8nqDsZtMm+JyIFcl9yOrZrhaGsET0VAVuwYYkbXYhrUMqG7rGMo3ZBtTu4gqAFuLlAzNPRrJnY2LwA25euwLrmBWg0LcTgwvCDGpnBQWF4bHgORCGy0Txm7q+C6nlOIKCI5pxYxutNgiGzzk9+Bu/HP0F+QROcb/0WFuzYWTH1u97x0/K+76H48RkUf/AT6Cc6oT92HxJfeQJmS+2Q4enAQRHN6UBZ9aEQ+AQEFNGcudOC4bJ0lnVdV8jm23v34tSpU2hubsaOnTuxdds21KVSQW1JEhaG3PJxpGrO3NBnpudIYdQA23fhmCSTGvKug0vZLN7v7cGpvssYzI3BsQyUdV/Ikq8HSjBVUZOhoxI4WUWFQmUtUjeDyYUS28zMdF70WiGaFIOpJEakOCT9NBz2aKBFpx5fdGgG9Yb3XB/Wq/XgU6nUWLpER5uewMaFS7Fz+UosS6WR1g1Y/LyIdhpImAH1V5tCYAoRUERzCsGtnaZzJz+G/5d/DWNwEIOPPIDF//KbMJLJ2hlgOBIS4txb76H8ws/hWEDi2WdQv+NO6LFYzY11qgakiOZUIavaVQhcBwFFNGfuFCHRpMssDYIYUnvu3Dm89957uHjhAlpaWrD73nuxbt06JMS5jopm8GM7CsOduZFPX8+R4ljxZAnJJmskkohQ2WRoZVmz0FMu43TvJXT2XsblsWEM20UUqIiZzBcMbqLyhcOnehW1GylZ0XOX7ZOkKjOYKVtsrh/xJfailkZrW0U06SIbc6lmBuHQNPqRMiQMbZaimY6otulYAquMtNQS3bhkGZam0uDPPbar+eL6E3QUhtpO2aRUwwoBuU4VRDiUSyUMDg6iVLbR2NKKxsYm+ZuvttmPgF8qY/AH/wjt5Vfhr+pA/b/7t0gsWVKzE7N7+jD03AsofHgAsW2b0fLVZ5DoWD5vQmgV0azZU1MNbK4joIjmzK1wFDprWJY40pZtG2fPnsW7b7+N7u5uLF68GDt37sTatWuRSKVkn6j0iYTUzoONRISEJFCzQqFRjGgZFhs4tQoBgY4yNGTcMvpyGZzsvoxTvd3oKReRgYsyiSZDjjUqWhL8WYmdlejLkOgwHJR6F0M6bSPI/VPb1CAg0cQhvrK+YbWRKDyY68rXko4G02PZEq4J8z89MeuJ+0DC8dAaq8OqtkW4o2kJNjS0odGKwWTZmTA/V9RpLizDqEXMVIs6NSuqWq0goIjmnD8Z8ic/Rv6vv4dMXzeavv2v0PTwQzVhAPRpwLO25uhHhzD2zy8CvQNIPfowmh7/PMx0es6vlfzV9yWuSW0KAYXAdCOgiOZ0I17VH4mSG5CeyOinUCziXGcn9u3bJ+G0S5cuxY4dO7B2/XpYrKnJ3LWwvmb1yOeqK21ENCPlq0I4PT8wRhKjJB0uiafvSU5fSdPQVyji7PAgTvb3yP1wqST1Nh3Th6PZwVVcQ4PreXBdD4bG+pYazJCTMEDTYcit4iRT9gGpfOmHebFyHSEKY6bKLxVrWM/Tk7VhBK0j1sOu1MBckqjDivoWrG1qx7oFi7HEqkfa14VT8riKxRPbj2prykWFIDJAbQqBKUNAEc0pg7YWGnaKRfQ//8+IvfI2iju2YsE3fhOx1tZaGNpnjsEtFDD66hso/uotuA1ptH7nW0iu7JgXrvaKaNb86akGOFcRUERz5ldWCJNEW/kSRmuXyzhx4gTeeecdjIyMYMWKFbj3lnduLQAAIABJREFU3nvRsXIlPIYKMq+CuZpXM805+WURqVuVENoo+pFzZ25e6CArxjC80TBJ11HUdIy6Hi7kxtA52I+uwX5cGR5CFiWU47q4qromTWQCF1gSVrMSWhuwHXrOKPVr6j8fEbnkUvKiAQkiw8MlTZZmQRIv7sN1ytA9F/W6hVUt7djQ1I7NLYuxNFaPBt2CpemV7EvhmUFL4iorodCiZgfGQ8pQdurXdV73oIjmnF5+Ondf+cE/oa53CHVffwbx1StrWs2sXoxyTy+u/MOPMdp1ASv/zW+jYeP6WTP2WzmpFNG8FfTUsQqBW0BAEc1bAG+SD+Va0OyH/KZQKODwoUN4//33kcvlsHnzZnGjbVuwQAipeW2NrrAEyiQPacabq1a9IvdVEpOoHIak3QkLjWxpqYoFZJNupVkfGHVt9GRHcbavG12DvegpZqRMSNkECoYvpkE+c2U9N8gXpLIJAwYlNKV9Tfk5UFExQ7TpEKzRJVjWluV8aMnrIalpWJRuxNrWxdjcvgxLrDq0m3EkGCbrcg15Cy4OSIZcqJQynzeoxhqsZkwRzSlf03nfgSKac/oU4Pd04dJlKaUUW7oEWsyaNfPl2PMXL8Mey6B+VQdMKX019zdFNOf+GqsZ1igCimjWzsJEGQSi5gBCMA8eOICDBw8im81Kjc0HH3oIDen0r6uXc5RohvU2AnUqLJ0R5e5JDl7o8RLU6AiCJVnXUvbXgDJ82Lom+ZtFx0V/IYfT/Vdw/PxZXM4NoZAw4KQs5D1HFC/mvooY5rAMiiKa0/HpqCiaoFGTHjjQOh4Mh2TTR0z30daQxur2xVi/YAk6Ek1oNFgXkyVZ3KDGKh2ZTRJKUsrxkOfxciVhSROeJsx1no6JqT7mLwKKaM75tRcHeH7fXHvRdxbMPHCv59gljGQWjPjWh6iI5q1jqFpQCNwUAopo3hRsU3IQXWhJMq1YLAil9TyMjY3hgw8+wP79+6UUCpXNR7/wBcSvtSWfy0QzihI2ghqNUb3I6lqSJBe2LoG0Um+RdTDF+ZE3KXGio+w5sL2AdPbkxtCVHcHRvgvoygxiDDZyTgmaacIw2ZEOVt5UiuaUnOrBhQD5lVbJpJQHVAhYQ7QOBhpjKTTGE1jZ1oo1be1YWteIVi2GlAOYcr7zeBcFOFI3laGzrJUZbMGPJ7rWBoo378MfVEziVJtCYCoRUERzKtFVbSsEbhgBRTRvGDJ1gEJgchBQRHNycJysVqLwWfmRrFGZ0cQi/8Tx43jllVckpHblypV44oknJIyWZkIkoPzVPScNgcYjYgPFsso4JqITgVupBleuLAcqmC5xtqyx6AZ1Rw1d8jeZ1UndrMzSA5qPvO9h1Cuhc+AyzvZdweXhfgwX8sgYOgrxODw9cPflRQCTqhnzaKW0RjAQlz3LRWEazAT1OiWsl8/DsN4gzzQwt7n22vG44hYQrqh0Bz1Tg31JisI6IGFtTxImkrHA0iYCKLJJip7rASnX/NDQ6NP2DVAUQhaRv6qT+WozpHHPvih0Ocp1rDyXY3UZteMRHUAzx8fCMUltTNaFhQMLNPoxAsMf10eblcLypjasbF2EZY1tWJCsQ4OuSakS0/NhuWEdTMcN6tSYNH/yxJlYlFDJdx4/SSqPoxMnsredHxfxJ+vPkmrnRhFQRPNGEVP7KwSmFAFFNKcUXtW4QuDTEVBEs8bPjjCsJZfJ4MCBA3j77beF9GzcuBGPPPIIWuh0R/VunoS/3OpqeWE9Tal2EXIyX/NR8hyMemVcHB3E2YEenBwbxrlSAZlSSQhqPJlAoVyG43swLAOaYaBsO5IXqFMBdQMFVUqlhBSwkj9Kp2CdRDMgatUcp9qURsrdSPhv0E71vtWElI9Njv86YFQbKX32riSaQbgxt2pySaIY5TYGA2JpkaDvqBTMVXUwfZLt4BjdMIXolmm8xHZMHUbMDHJomWdr56EVczCKDhYk07itYw22LuzA0lQT2swkEh5zZYknLxaEJWlu9QRQxysEpgMBRTSnA2XVh0JgwggoojlhqNSOCoHJRUARzcnFcypaI7FkDlqpWMSrr76KQx99JCVOPve5z+He++5DU1NTwAEU2bwu/CSavAlJEgkxOIRKYkkHCpqPjGejv1hEdyaDvpEh9I0Moy87irzmIe/bKGouPJZKoUoZllip5LuE+TpudXJpWFKDZTUq5DEUB6vJYkAmJcOwio6G5FSODR7z/6IV7Bm9Fsyi+rkmIcRxOvNWClaGDLHiphu2R0wCy9dK+5F2ebXxbpW8XBXyKuJx1XMZv+uIoQ/LkliagbhmUhYGyjZMzUAynkBDzMTC+nosaWvH4voWtKXSQjDrfT0w7HGoHDOPiKxaEc3rntxqh9pBQBHN2lkLNRKFgKqjqc4BhcDMIaCI5sxhP5GembNZUbcMAwN9fXj33Xdx+PBhyefctWsX7tm1C3X19ddVuCbS31zfxw2JJh1NhYBFRNP3RNW0KaFZpjjOMuzSBjBql3B+bBCn+y6L4tmTHUFBd+GaDFk2obOOJwDbc1BwbFEl6UIYqJMB/zNdHZZrBCrqp2xcZ4aHBipnRPoi91QyuXEn1aIZhqBeRWivJppUPeNu4N5akSk5gGuIJmuP2mE462etf+DlGri3cngMV/WkdEj4WIbM9sswPQd1poW4p0EvOqjzdDTpcSxINWBpywIsamlDe30DmmPJoIapD8ShCcE0/TBwWNaGcybrVERzrn8259T8FNGcU8upJjP7EVCK5uxfQzWDWYqAIpq1vXDiRKtpkospv+N1HSPDw3jrzTfFIKi5uRk7duzAnTt2oH6e2JTfyopRzSTZvJZoinGQzrqazMEMSKhBBgVf6m0WdCCn+xgs59EzNoLBYha9Y4MYHM0gWyygaDso+S5s3YdtQJxuec/QUeYkGp4B3QvMhaq55tU5kKGRUdUlg4gjViuMYnj0GYQ1wkcqvlwvvpZcW4ji1TteFbob9sUM12j01d1XrHWoPvo+LM1GQneR1Ay0JdJYVNeEZQ2tWJhqxMJkPRqsBOIsH+N6oamPBt91gzWp5KaGbJaTqCzWray8OlYhMI0IKKI5jWCrrhQC10dAEc3rY6T2UAhMCQKKaE4JrJPaaGSjLkZBvg/DsnDlyhW8/uqr6OrqQjwex2OPPYaNmzbBsizZR36mq1DaX1uHSugsSY0kRYa7eEGtRiF+hg6NOZcOlTTKkQy39eAYGsq8FyHUkPvhUk6IZ9/QIPrGRpCxCyj4LvJwUaDC6ZVhez4c3YQLQ0JtmatJzU7yH0OToHFGGJn6hDY/EpIalOuQsQmZA5LlcdMhmUHE/Kr4InlyWUrCXM1Kq8+LQCQdf5+PA7+cQFUkcYzap5Ov5nvyOsuQUIWkAJw0YkgwPNawEDcNJA0PC+oSWLZoEZY0tqHBSCIJEzGeu74rIbHUiw3+r3GAXnDj+WoYwTpwTGJyxd6p6iun2En9o6Iam1oEFNGcWnxV6wqBG0RAEc0bBEztrhCYLAQU0ZwsJKe3HeZt9vT0YM9bb+HkyZNYtmwZHvn857FixYoKwaQbrSKbV68LjWjEeVbUszB09lp1sBICGlnhhG3QBTgMHQ2pPBxNR1ln6KyPvGcjUypgrFzAWKmIkWIOI4UMMsUC+ssljDo2csUiXLqxUqX2PQk9FVoVOuf6pgmP5DbkjuIaG6qOdCBm3TN5t+wGRFBCXsOIVSFrcoVBXHEramj4o1cuQJDsmaSHfBheuGCtSnGdZe3QwLWV+ZW8sR2DOa1s2HPl/VQ8geZkvYS9po042hL1aIsn0ZSoQzqZRH3MRMogUQ1Ja1DiVG4BiY1CecdJtYwnyvWsyvnk6yxZIuVq1KYQmC0IKKI5W1ZKjXOeIKCI5jxZaDXN2kNAEc3aW5OJjIj5mfzpfa6zE3v27EF3dzdWr16Ne++9F4uWLIFhUDNSqua1WAblTQKH1YhPVvap4jJUGoMkziCnkWmClUoilThWKnA6mONIOkjySLLkaJDcTpLPEhzkHLrZDmOoWMBoPot8sSBOrLbviYstH5cd1vh04WiGhLE6XvAe7/lP8iFDMkaFsiiq6LiQKWVXXKl5EpS6oeroa+LcGhRoGZc6pRxO1WYBSGmGmPRYBm8m9JBoxkwLyVgcMSvGSiKI6ToaU/Vob2yRHMsGPY6E56PB1yW/VHCiOswHkT1t1P3VvFJK9/AWbRH/FHOh8EURmL2gZI3aFAKzBgFFNGfNUqmBzg8EFNGcH+usZlmDCCiiWYOLMoEhiROtrqNYLOLChQuSs9nX1ydlT2gQtGjRInGqVYrmtWBGtTTHX6/kSYZcJiBwrD8p1KdKhasip+MRpRVyF2QwekF4bFRyRteEJJY9wJYyKrYQStf3JKS27Lkoew5Kdhm268B2fNhuYExUcmyUXScgnNyfOaCuK+SzxFxSvu664kDMCw8V4ygROen2qiPpG3LPCw+8RSo37w1Dh2mYMDUddYaJuM7QVwsx00TM4M2ApZuIm2ZAPnWqmwhcZHkc63lSH6a7rKuF7rbENcCtwm8jghneR5QxqKk5vttVfDg6XEKcx8u9TOCjoXZRCMw8AopozvwaqBEoBKoQUERTnQ4KgRlCQBHNGQL+FrsVRZOEhsqX6+LggQMSRsvn27dvl9InrW1tMMMwyVvsbu4cLqwyUPREUeM/iaQNGI8EnIZVQKpde6L8yGpTHtlfwjqjyiI+fDdYl6CmpibETsycHFdCZJl3GISI+tB0A7R4CvI0g5Z135T8SBt+oHD6vHlwfV8UULbiiXIY3LtyT6IZnAtRaRReYBBiqOvQdSO414JQar7O3EiGxepGcE+CSQ2cc6F6yDFESPE13lyf/djQdBLUcZ1U+g1VUoGCx4pS+QlORFUvMe9V8lVDvKOw2khprijOn9DM3Dkh1UzmJAKKaM7JZVWTmr0IKKI5e9dOjXyWI6CI5uxcwMjwh/f8UT8yMoJ9+/bh8KFDQnRuu+023LN7NxobGuR93oQQhI9n56wna9TjElukXEbZhGFmY5CnKNyPe4RmPCEpjF4jkaKlDxU3yaT8BCEveK2qpEgVaQoIbjUfY5/BrZJfGb4fkOLQEIgmPAxPFVpZbeRzDSMLFcOIB38yelXSoUw3JH7VgmRlXhEDD8Jzo77lbXL3yOZWSKZkdX7CFhBwsm1fcwODo6pmg9Iu4VYdPztZS6/aUQhMBwKKaE4HyqoPhcCEEVBEc8JQqR0VApOLgCKak4vnTLXG8EmGzn64fz+OHDmCVCqFz915JzZv3iwlULjOkbqmBKJolaqzHCPGdy27qWY+IbmqHBY8mBCeVzdzndPk0yja+GET6vOGTsbJzYEMyG01vp+F9Q0NVO2sEKh9BBTRrP01UiOcVwgoojmvlltNtpYQUESzllbj5sfCdRSy2duL999/H8ePH0cymZR8zdtuvx3xWExy9IQAqLInNw+0OlIhoBBQCFwPAUU0r4eQel8hMK0IKKI5rXCrzhQC4wgoojk3zoaoVAXJJh1o9733Hk6fPo3Gxkbcc8892LRpExKJhOTSKaI5N9ZczUIhoBCoUQQU0azRhZnaYTE95ezZs+IEv2TJEjzwwANywfezNn53DwwMyPdzfX39TX0/FwoFlEol+b5X3++fjLYimlN77qvWFQKfioAimnPj5KjkbLKshuvi4oULeO/dd3HmzBm0tbVh9+7d4kibuM6X3txAQ81CIaAQUAjMIAKKaM4g+DPXNcneD3/4Q7z++utYv349vvGNb0jZsc/a6CD/V3/1V7LfY489JpFHN7Lx+/6ll16SC8vf+ta35Ptebb+OgCKa6qxQCMwQAopozhDwk9ytKJoeaxdqolqWSyV0njmDd955BxcvXsTKlSulxubqNWsqTrT8gqLjaOQYOslDUs0pBBQCCoH5iYAimvNy3RlN9Dd/8zfiiWDbNh5++GE89NBDn0keud+f/dmfiZ/CV77ylRsmmuzr448/RldXFx588MHrKqjzcmHEDT26HD9fEVDzVgjMEAKKaM4Q8NPQLYnk0SNHJIynv79frrA+9PDDWNjeLoTUtCx4JJu8giqOoWpTCCgEFAIKgVtGQBHNW4ZwNjbwxhtv4LnnnsMzzzyD8+fPiwEfH7e2tn7qdKho/vEf/7GUJHv22WdvmGiy4ajU2Y2qobMR45sdsyKaN4ucOk4hcIsIKKJ5iwDW8OHMF2Eoz+HDh/H23r3I5/NYt26dXPVsX7QIrm2LukmKKY60alMIKAQUAgqBW0dAEc1bx3CWtcA8ye9+97vo7e3Ft7/9bZw6dUoc4L/4xS+KWsnvWP7eunDhAt599128/fbb8v3MaKPh4WHcfffdePrppyXHk6G3zPE8evSouMmzNvaWLVvQ2dmJDz74QEqVsYTZl770JSGxP/nJT3Dy5En8wR/8gaTO/OxnP0M2m5XHBw4ckP3Zz1NPPSXtzMfve0U0Z9kHSg137iCgiObcWctrZ8IvFyqXVC2Zq/nG66/jypUraG9vl1yQNevXw3Mc+dKZj188c3fl1cwUAgqBGUVAEc0ZhX8mOqfb+4svvojHH39cDPgYRvujH/0IDQ0NQiBJCKlyMp/Ssix8/vOfx9KlS4VI/sVf/IUYBz355JOSa/kP//APQgifeOIJ5HI5/OIXv5D2mP6yc+dOIbM//vGPhTw+8sgj2Lt3Lw4dOoQ/+qM/ElLJ944dOyahu3fddZdcZH755Zel3jbbXLt27bwzDVJEcyY+FapPhUAYcsE/Qvxjxz9QrLmYTqc/IXwjKEwflphX2M0GBFjGRNMkd9OxbZw8cUKupJ47dw5r1qyRL5z2hQtlrRXRnA0LqsaoEFAIzAoEFNGcFcs0WYPkb6jvfe978jvqO9/5jqiRY2Nj+OlPfyrKJk16+J3L79+DBw/ivvvuw7Zt2xCLxSSX88///M9F9aTiyP1/+ctf4gtf+IIomZlMBq+99pp8b5PEbtiwAVRPGaJbLpfle5yq5b59+/Anf/InomKSaFJEYBuLFi0Cw3Pp18D9SHC3bt2qiOZkLb5qRyGgEPhsBJSiOXfPEF44oNU5v3hIJvllc/DAAbz33ntyZZNXUx/9whewdNkyGCx7Un0ZgSZBcxcaNTOFgEJAITB1CCiiOXXY1mDLJ06cEBMgqpY0/2lqapKwWBI7mvSQWFJZZLgsCSMJID0T+L0cmQGRQDKfk9FHv/rVr4QQMjyWRJNq5KVLl4SI0p2WRPP73/8+isUivvzlL2P//v0SZvuHf/iHIhgwlJbhuF/96lexcOFCeY3f+xwPxxeF8tYglFM2JKVoThm0qmGFgCKa6hwYR4BfULyqeuijjySchl9uDK/hF2PkPsuLDySZYhKkNoWAQkAhoBC4MQQU0bwxvGbx3ryQSwWSYbKsY0nyyHBZfo/ygi4v9pJUMleTOZskknzM2tb0SCAh/dM//VPs2rVLvosZOsvw2kcffRS33367EM1XXnlFiCbVSyqjEdHksSSnJJr0YohCZ0k0R0dHhYRWE03uxz7mY56mIpqz+EOmhj67EVCK5uxevxsdPb8UC8Ui9r33nqibvJrKq6bM+2hta5Mrn4ZpCtFUhZ9vFF21v0JAIaAQkJwUMVljmanBwUGUyjYaW1rR2Nh0U66iCtPaRYDhssyppPmOeB+sWSNRRPxtNTQ0hI8++giXL18WRZOvM5eSiiKf19XVoaenB3/5l38pxJOus9cSTbZLoskyZczhrFY0P41ovvDCC0JyqWgydJbf6wytJdGkoqmIZu2eT2pkCoE5h4AimnNuST9zQgyf1U0TI8PDOPjhhxJKw425IDt27pT8XGUONL/OCTVbhYBCYJIRUERzkgGtzeYiAsdQVyqSdHSPx+OVwZJYssYlQ19J+BhBROWRBj8kpG1tbZLXybIoVC9ZR5OKJxVNhs5eq2hOlGgyR5NE82tf+1pF0VREU9XRrM1PkRrVnEdAEc05v8RXTZBX2e1yWa6qk2zSKY9XOVOplHypUdlsaGxUaub8Oi3UbBUCCoHJREARzclEs2bb4oVb5l2yZAnDYenoXh0JxN9XVLRJ8kg6WSuTJkEsRcLXGWq7bNkycYPnPd+n+snv5DvuuKMSJvvhhx8KIWUJFHorUMmkQRDNgHbv3i0GQsz9/MY3viHqJV1oGV7L3FAaPPK148ePy35sl2618y1iSYXO1uzHSA1sriOgiOZcX+Fr5qdpsEuloKaXpmGgr0/c6PgFRAe8++6/X9zwEsmkhH9xk5xNmgPRxVZtCgGFgEJAIfDZCCiiOS/OEBK4/v5++Y5csGDBJ4ZFk4ySXDJNhcSSeZl8ztxLfueSCNIvga8zoogGP8yvZJ4nLwCToHJ/kkt6KSQSCSGOJKrsl69RISWxXLx4sbxHI6DoPZZS4WOG4LIftpvk9/s82xTRnGcLrqZbOwgoolk7azEtIwnLnbC2JnMx+SU4ODCAPXv2SN0t2rKznteadeuCPE1dD/KNfF/lFk3LAqlOFAIKgVmPgCKas34J1QTmFgKKaM6t9VSzmUUIKKI5ixZrEoZKjZIE0qNKScVS14Vsnu/qwvv79omzXUdHh4TQLu/okKussmkadKVoTsIKqCYUAgqBOY+AIppzfonVBGcXAopozq71UqOdQwgoojmHFnMCU4lqa1Kp9ENnPJJPx3VxoasLb731luSLbNiwHvc/8KAYCXBfqcXJWpuKbE4AZbWLQkAhMK8RUERzXi+/mnztIaCIZu2tiRrRPEFAEc15stDhNLnevufJM9bJlOdUNn0fpXIZR48cEXMDmgzQAn3nXXeJMx7JKInmrN8k7bQq11QL81BlYsHjYNOu2q36repM1WuO+HV4KjtU93l1T9Jz+DZ3D6qYBlt0eHU/wT7X3yT0+fq7QQt7jPatHONfe3zVC+EAqvf9ta4+pfNIVa/gfN0xTmS2121E7aAQmD4EFNGcPqxVTwqBCSCgiOYEQFK7KASmAgFFNKcC1RpvMzT5YThshdD4vqiWNAw49NFHUvaEBgM7duzAvfffL/W+qIAalgXPcUQBtRhWO9tMgjzmnFaRSM0DNB8eCafmgdXvSMN9TYeHgFgTJYNRxtDkJpvnCWH35E1pAppPw6SQNXo+4AaEHroBlN2g35gJmDqgk94BLm8a4MCFCw1l6LABFD0POaeMglNCrlREyXVR8hyUXRs2zSHKeTiuB9ux4ToOyraDYqEAXdfkAoKhG4gbJuo0U+5Nw5IwaN3UZS0tM4aYZSGeiCGp6Wi3krDgy/wMaLDCe50h1iSivg/Hc+HqPnRNl/c1x4Pm+TA04mQE7NflPH2AEdeGLudHYCoVYqFpAWZyscOAJseGKBO/T/rocI0EKbUpBGYJAopozpKFUsOcLwgoojlfVlrNs+YQUESz5pZkRgYUaUY0CaLj3Yf794vFOh3rWFj6tttvDwhKLCYkgTmeooh63uwKp/UN+CRFAVsMyKVGwkim6IJUk5tQLp/7BeRHFxkx0Bolt1XEvYA0kbuSTxETVwiUJkQv2M2D43soQUPRc5EtB8Sx4DrIlYvIuzZypULwWqmMQslHyfFQdh0hlkXPgWtocnPgw9F8uLw3dGnbI6HlI8+XXFvm0TLUma7Cpq8h5vpCkknodBk8R12tmPqwfA9pA0hYFlKxOOpicaSsBOqtOJImX0sgacWRMC0kYxbipinPk5qFBOmiB+i2A4Ih4dXCHceJZQBa9UUNL1DRNTJ03qol2l+nmppQcEU0Z+QPg+r05hBQRPPmcFNHKQSmCAFFNKcIWNWsQuB6CCiieT2E5sf7lRBNEkddl7InzNdk7S2+94VHH5X6W4lUShTNyBxICOcsCqn1tHGi6YlSFiiZATGKlDcfhmdAd0MjpIiYyTwZeuzADckbqamn6dAMA65GRdKXWxEuMm4Ro8UsRvI5nO7vQW8+g1FazNslOADKng3P0OAJOSMR1JF0LFi+IQSWAqirayj77AXwDU1uxN5z3ErJGSlVQ8WR6xJufB6pk5yW7wfkjjdeLIjWTMRFzYONckW5NHwNbrEMt1RGXDcQMy3EDFNIZZ2voyGRwoKmFrQ3tqApVY+WujTaEmkkYIgGTOIaExU0UC4lL1gUX0CX88sADBM+VV3Nr4QNBwyf8+M4+R4psQ/dd6H7IXGdHx9HNcvZjoAimrN9BdX45xgCimjOsQVV05k9CCiiOXvWaipHSjIg6iRJi+dJaCwLRO956y0pLs1aXU8++aQUemaNTSqfUY7nbDIIcjUDNolOJTCWRIZKpSekJlAqfWiuATiBohlImoCvM8zVl1BX6mueFqiMRddFpljAUCmHoXJebv2FDPrzYxjIZZAtF1GMmSjSdMlzJaTUMA1RTyv0lsTQBxKuAdMPiKP8C9VA9hWE9ZLo+ogzzFQI5Hj+ohHm3Apf84N9eZxMIVQUec+15hbVRqWaW/ZINMdzMqMw4YggUsU1PR+W60PzPBguENMMxHQDzXVpLGxswYKmZqSTdWg1Y2i34qKOpsyYKKomw3F9hiAT6wBAX/fhm+PjvzYTM9KWeYwoympTCMwWBBTRnC0rpcY5TxBQRHOeLLSaZu0hoIhm7a3JTIxIDILCsEv2H5GRztOn8cEHH+DMmTNSkHr37t3YunWrKGJCXmaZCy0VTaqEJJQS4Sn3geIWRHuGjMZjzqEeED0dcHQfJR0o+T7yvoORUg4j2Qz6M1kMZHMYzoxhOJ/FmFdCxisj6zvwEib8uAU9ZoL8UmTQUF0Uoic5nRo0Ek/iCQ0l34EtO4ckMvzBGuQ5hsPzfdSZ8SCEN9qvas0iUsmxe6IaBmG+wXpBLhJE6ibvmWcZE/5rSB4nCSuVapJiHid5qboGR/PkxnZMhuJ6PnSGzTounAKzSyHhtU2GibaYhdZ0Ixa3tWNxcxsarARShoW0ZiHG2FqP5NMNHssWKZaRwjz+KRCcFNGciT+0778uAAAgAElEQVQLqs+bRUARzZtFTh2nEJgSBBTRnBJYVaMKgesjoIjm9TGaD3sI4aBqFt6TaHCj0UznmTOSr0myuXz5ctx///3oWLECMeZrCmMKCVPIgybidDpTmEqWpeRehkOvxAxTLwyIGF9yfB9lMenxJbdyxC5ioJjDYCmLvswwekeHMZrPY8z1kAdzMwOlk0Y/LokpCR1zK6kq+j5ini43IXzEliSN5DLM/SSRpLJYjPmwjTAvtIpYBkprYEgkKY1VqmQ0l0jdrBDNINA3UGnDH76RD1IlT5Ok0QPibpRTGoTXBoZI42647MOmp5H4P5F8kix6gRospDHI/dR8F5pnw+QNGpKGibQZx4L6ZrTW1aOtrgFt9U1oSNShCQYadB2WbgQmRhLuS9JPGyaej6GPUNj2bLuoMVPnuOq3BhBQRLMGFkENQSEwjoAimupsUAjMEAKKaM4Q8DXebVRvk8MkUeq+cgUv/+pX6O7uRjwexwMPPIBtt92GeCJxlZeLhN+Se9Zq3qakY4YhsQyHJQ9jJCdDSkMHWBrw9BXy6C5kMZAbw0BmFN2ZYQwVcihoLmydJJTGPEDRMOAYZpCDGIaeMsyzkpNYCUcNXGYrobmhw2pwXBhOSpMfPXTAFcVzvM1qRY+PSWajkiifdipxHFQcr0f8OS6b6xWq00HIbjBe5lBWtyDqYvRKdYmTcKw81tXpTuuIwml4DLkFTJe5m0CCeahmHIlYHIv1JFbFG9HS1ITmdBpNdSk0xGKS32mSxFbKrlwdJjwblfQa/7ir4U02AopoTjaiqj2FwC0hoIjmLcGnDlYI3DwCimjePHZz+chIHYvyNoVsXr6MV199VZTNRYsW4d5778WGTZuQiMcDw5eo1AlVrpolmpTJwhxIEkxDR9nQkHMd5F0HI8UCrowO40xfNy6ODiFrl8SMp6T7cKlWmpqE3tqhm6zL0E/DlBzCX7uFJI/EjGogSWQkoAb8bdxuVcigr0kOJHMaP2vjvlRPJ0I06Qh7PaJZ1oG8xfaq7V+jEjDBmEmFLReIO6JlylY9zMpjqsBCNBl2GxoAMUdT08WdlvmdPJAlVBIlH6kikLQsLGhoxKpFi7C6vR2t8RTSNCDSqZRSDQ4Ia7ViW7Pn11z+o6DmNnEEFNGcOFZqT4XANCCgiOY0gKy6UAh8EgKKaKrz4tPOi0peIHcI8zHPnDqF119/HZcuXUJHRwd27tyJjZs2SRithN2SYIbhtzWJbCDTSZmQoqYhy7BYp4xzIwO4NDaM7swIhvI5IZgFz5PQV5r3CLELS4xIOCxLYbKEiKtJruKvkbkopTJ8Q8qg0E1VsAyQkXqSVaSNWiFzJfXwjYhIhkO+Cs5rhMZPhXoiuY1UR8t6oERXDW/8eTgXw2N4axjuy/mEO1fSWyvzCWtvXlu1hCG5NJ0iKRdSa8DwLRi+h7jrSW7nwmQSSxubsKy5Be31jWhL1qHRA5LMBQ3zgnnxg0ZUalMI1CwCimjW7NKogc1PBBTRnJ/rrmZdAwgoolkDi1CjQ4jyAAP2EeRv0o2WOZtvvvEGent7xYV2x44dWLdhA2KWFYaHjmtdFe5xy6ZBVXUYpZdf1+mEn4UmP5Xcx2jsUoaESqCOoq4hUyqhv5TDeRLMzAjOD/djoFhA3vfg0bxH8lNpmgMhNSTQmhnUfHQlhzFQ5uKuD8sJ4kalJElIIKtzHPkaVUoqnkI1KyQtcJKNnovxjkwiMPCJSGmgKF6tYE5EqYyO+SyBNFIdg1qVQVJkYJLEPMwgrDcaCKkozYXk7aoczurxEXfOleOr3k9KsjCsljOWCxIaSpoO1zDFEMhyPcTKDmKlEtK6jrZUCu0NJJxtWJlIY1GiDg3JOsQNE3AcMU9iaG2QUxsQ+Ggun3RuVBP8KN+1Rj92alhzAQFFNOfCKqo5zCEEFNGcQ4uppjK7EFBEc3at13SOVkIVI7fT0JHWKZeFdB06dAhvvfkm8vk8Vq1ahXt27cKKlSuFREhdxzCUNjr+pkMdg/oeAdENJ39t3iBfpk9rieaoLP1BB1VhlUHxEM9g2KuGku6hu1zC2UwWl4cG0JMdQU9uFEPFPNyYgXJIRlkShDUthRiGPxilLIiU5hhXd8Wch6Y+kfurvBeSsCpiyHFL3mZl8ULjocr+VcQ5cuu5Vg28JlQ1yt/8rPOhOpz1U/eL8kCryqRUlM1rGGpAfkOiGRHhqOHweTSugFSPbwEZHa+ZKXhqelB+heG0ngeTocNaWAKFz5nPaVhYnKhHR0MLVra0Y0VjK1osCynWLvUcmDoJrBR9oUMSTNolXcUqA9LOfiJfW1UuZTr/iszTvhTRnKcLr6ZdqwgoolmrK6PGNecRUERzzi/xpE3QDWttssGybePIoUPYt28fbNvGylWrsGv3brS1tcEyzXFKFeVu3nTOptC5SFu7KvRUeFpIaEgiyvAl9495jjrrNP7/7b35kxznmef3zTcz6+rq+8R9AwRAgKQA8BI1klaiRjMaSTvHxnq9G+sjYsPhv8g/2LHhsB1rR8zKI82uPKORhhJF8RBIgARI3GgARANo9IW+68rjdTxvZnZXgwAB9IGurPomo9jdVXk87+fJQve3nku6x0qKrAoxHVYxMjuBy5OTuD49g6nFefN8zQYqpm2qvRwVi8+7buB4olUTEP86gUZeKwzlizjUvwUHuvqwp7MHRVshKx8KaD+qD479H0Wz4yLW+IsRmnFUXVJ1OZdz1S7hgU9DgELzaShxHxJ4bgQoNJ8bal6IBFYSoNDkHfG0BHxJWXRdhL5vau28Wg0XLlzA73//e1QqFRw+fNg0COobGDCRUFNL58iQi2gkxuo2kQ+R0KxvVZOcK6lB1KG0Yg1gWQpaolySmqksPNA+bsxP4uLobYxMj2O26qHkhajqAIFrmwY9XlyHaYTrihTM1VnMo9aPgERQTVw60MhpoNfNYtDJYXexE8e378L+rn5kwwBKPlxQ8rDMuJUVnZKkNlbuiTjqKo2FVns3rt/KeKamJkCh2dTu5eLSR4BCM30+o8VNQoBCs0kc+RyWIYGiIAjgOI6Zrylis1wq4fz58yayKT8fO3YM3zhxAt3d3UZc2o6DMAiWGrk8q5mRJIgGXUS1g485g6TJ+j5gW/BcGzPQuFtZwPnJe7gwfg/j5QWUQ9/Mu5S0WOmwGipt5mVK3aCpwaTQfFb3bPj+EoX0pJbT1K+GcEONQqjRrS1sz7fjaM8WHB7YgsFiJ/K2pDxLmrLsW3ezxLNmkrrXp0k73vCF8QLNTYBCs7n9y9WljgCFZupcRoObhQCFZrN48vmsQ+oUdRBEgtN1Te3k/OwsTp8+bR4iQiWy+da3voXOjg7zuhFwccfQZ7XS9C+VESJxc5qlQru4rDEp4TQVgKGPihXgAQJceDCOs/e+xM3FOTzwfVQl4iWNZORU8ONiyriJTNzg5nFzK5/VZu6/fgTE/55WCKUhkxMPPg08ODUPfSqLLk9j0Cng5T0HcHTrVnRmsnAk3VbraJyKqd1cHmz66DZS62cvz0QChgCFJm8EEmgoAhSaDeUOGtNKBCg0W8nb67NW0yAnbvojZ/Q9DxMTEyaqeenSJeRyOZNCe+yll0wnWtmkQVDyB5hJo43HoDzJIhN5NI1f4ohm1N8HoQ5hSeqrkY0hfAtY0D7GKnO4MHEXn9+/g7uVRSwqiYY50KGCq20Epi7TM5dN5lWKwIySc5e3pxkL8iTb+fraCVhaUmElAq3gS7TaFn9HjX8KMouzFiDnAf3ZAo729OOl7buwpaMbRduFaxoMxc2adBD3lGLS7Nq9wjM8kQCF5hMRcQcSeJ4EKDSfJ21eiwTqCFBo8nZYKwFJjRVBOHb/Pv7w3nu4evUqtmzZgu9+97vYtWvXUp1m0oHWdLOVSOdT1G0+UmiK1rSBsu8hcEQ82pjWVVxcnMD5kRsYHhvFbBjAc2yElgOlbTiBghsq1JwAZdc3TYSSkSPLYzGWR5SYhN2vmwuyVmg8/qkIiA9cX0aZKNRsjaoNeCqaYxp1/Y1GqWRCjf5qiL3FLry4ex9eHNqJdmUjo0PzkPZUlumiLGHO+EOPp7KAO5HAKghQaK4CGg8hgY0jQKG5cWx5ZhL4WgIUmrxB1kIgmiRhmXRaaRY0OjqKj0+fxvDwsBGZ33zrLQwODsKx7aWoptxzUs8p9ZtP2kRoSjMgE9mKhZ98qenAiI6asjFZW8DZ0Rv44P5tTFYrqIUhQolkmtEdCg5sI0Zk5IlExKpOYESkPERsLp3XAvwoS3dJiD7JPr6+sQTMBwImBTZq5hNaGoFlIVjqJht9OCCis1gNUKj62NLWgVO7D5razT43iwKAvKTSLuXNMqq5sV7j2Zk6y3uABBqLAIVmY/mD1rQQAQrNFnL2Oi9V7h3P95HJZEyHWRGPkiI7cvs2fv3rX+Pu3bs4cuQIvvu975l6TSWjKGzb1C9JjedTCc24RrNeaEo0y7OAkmXhbmUaZ25cwpmRm7iXycCTVN2oa5FJh5XGP7IlwUkRKjKHU0SmEy7Pt5SM3EBFQtNEy+LX1xkZT7cKAn7U2QfSLdbWViw8gRAKnh37zLQk1lBegDYvxBaVxbGhbTi5ez92FbvQJq/5HpQtnyQworkKN/CQZyHAiOaz0OK+JLDhBCg0NxwxL0ACjyZAock7Yy0ERFwmKbDR3/razNiUTrTv/u53ZuzJoUOH8K1vfQu9vb1w4wZCIkylQVB9durD40uin+M5mhLRjKdW+MpC2QJuV6bxweXzuHD3FuZcF7O5AjxYcLRlUiUlTVLa/UjES8SKCEgTxYzTLeujmbJPIjTla7IfY19ruTvWfqx8MFB1QhPBzMiIE99CxpdmP9G9Ib6SWaieAiryIYEG2rVCsVTFABwc7hvCqT2HsKe7F27gI6NsKEmhfWjAyaOypOn7tfuvZc9AodmyrufCG5MAhWZj+oVWtQABCs0WcPJzXqKIz8WFBZw5cwYffvihSak9evQovvf22ygWi4BEPiWyqUxP0OhvfpPmGkce636WSCYqvqmr09kM5gMfnuvgVmUOv7lyDpemxrDgaNQkWmrZS2mwIhTl7Oa/OM0ykRfxtIuvzFKU10Vw1tvznNHxcg8RiHyyHIWWDwlM4ya9/CGFmY8Zpz3L9xIAlTEoeV8jU/awt3sA3z/yCnZ29aKgLeS9ElyRqbaKovCOY2qMI7G5fAOIIGVTKN6SqyJAobkqbDyIBDaKAIXmRpHleUngCQQoNHmLrDcB+eM9CEPMz82ZTrTnz50zKbUvvvgiXn3tNXT39EhZZ1Tb+YSwkRVYkEcgabq2hVkrxPD8DN69fgE3FmcwGXioZm0jEKQhzMoY6XqvjOdrZALJBwXmAwULsH2NrA90w8Xujn4c37kXL/T1YdDSyCKKxMsjCOLoughW82GHtB6KutVSaDayxxvYNgrNBnYOTWtFAhSareh1rrkhCFBoNoQbmsoIEZrykHtrcXERn336Kc6ePYv5+XkcP34cb731Fnr6+ky93NMITe0Bvq0w62h8dOc6Prx5BXerJVQyLipS7xmPTzFyk8qgqe6lZ12MEYqxYDTpz36IbDU0I1C2tHfhtRcO42RfP7ptB9r3kFEuLFNbbJvotwQ0Jbpp5Ca7Dj8rfu6fEKDQ5L1AAg1FgEKzodxBY1qJAIVmK3n7+azV/LEv0SCZgRkE5vHee++ZNFp5/s0338Q3Tp5AZ1fXE4WmNG7xA2ABwJXFSfzTxbO4MjuJSj4D37ahA226ydqSWpsMxnw+y+RVGoxA8hlD1J02zoD2fGS1Qh42VNXH3p5+vL3/EA71DsEJfWRNmq1l6oWj/O0o1VoEJz+zaDAHp8kcCs00eYu2tgABCs0WcDKX2JgEKDQb0y9ptkruqfp2K/L99NQUzpw9a6Kb0nH2xMmTePOtbyJfKMBSlomAylY/W1O+97VCBQrXZ6bwzrXzuDg3jgeuRi3jmGYw2VDB9aVlbAjtRCMwuLUmAanflE0aBxmxKXeh1nBkyE2o4YQWitrC8Y5ufPfIKxgqtKPTsuH6cYqsNAlSGloesdDk7dSa99KaV02huWaEPAEJrCcBCs31pMlzkcAzEKDQfAZY3HXVBERIlksl/OY3v8G5c+eMwHztjdfx4rFj6OzsNEIzqZkzDXziiGhNORipefho+ArO3L2O+1YNi1kFz1VQWpkavGwg+sCCr6IOs9xak0A0b7NOaNbdC6Z3sQayfoj+WogTuw/gtb0vYKtbQJsfmrEppmWtHUIreUhEc3l2a2sS5apXTYBCc9XoeCAJbAQBCs2NoMpzksBTEKDQfApI3GXNBGScidS+jY2O4oMPPsAXFy6grb2Ik6+ewokTJ5DP5U2NnDQNkk3uS9lmLIUPx+/j/SsXMOGXMWcHKDsagbKgYMENYB6S5iijLp5U87nmhfAEDUtA5qLKfZCkzhrtuNTgJzLb0RqFiocBlcWfHj+FY33b0BsoZE2+t7S0DRGI2JRmQhSaDevrhjeMQrPhXUQDW4sAhWZr+ZurbSACFJoN5IwmNsWMkVDKjDq5PzqKf/7tOxi+cQNdPd144403zPiTXDZnGgQpSyGUP/oBDJdL+Ptb1/DF3RGEWQel0EPoKpMWaUrpJAgVN21JGsE0MUYu7WsIJKNPos6xy02BJJU2aRAkN43jB8iVPJwa2o0/P3oCO1QWBQlhwjfRTN8MWIVJtWWdJm+5VRGg0FwVNh5EAhtFgEJzo8jyvCTwBAIUmrxFngsB6eQp3WglUmlZuHFjGO/89re4Pz6GtrY2vP322zh48CAcxzEptHJfVioVvH/3Nv7rxF2MVyumYYsfeFG3WjMfM6oFZRTzuXiw4S8i8zOjeHj0AUQiLpMIZ/LVDwO0ecD2wMWPj57AqYHt6ID0LA6gVYCapM5aMPW/FJoN7/bGNJBCszH9QqtalgCFZsu6ngvfbAIUmpvtgRa6vvzxJSIyDOEHPq4P38R7H/wBY/dHsWPbNrx28hT27TsAN5tBYFm4PTGOfxq+jI9q81iQmrkwjmImYygQ1WQmgmK9yjOjeYxRQxhJx5SGMlXHQs2Ooqd2LYQjMxiVghcGcJUF1xPbLFSNXglQ9C1TE1jOxNHXmg/bcczrErF1JMwmMTQH8CwZpRHCNUFcy6w9VFFNoRVo0yxJUoUDHSKrLWRl3Ev8XNJ0KRnFkfAQgZQ8txTNiyN9po61rquqvG6uVTfO4+HzCAdfAZ4dpSoLB+FhmIRAXhoyAWZ9cqyIPicKDJrmPH58clsa88iahLFa7g6biENhLSnRshlznsGpVlyjGS8vOt74cqXoDKCR8TU6qgFe7BzAvzx2CrvzHXAkvRs+fFOjacFl6mwL/eO0zkul0FxnoDwdCayNAIXm2vjxaBJYNQEKzVWj44GrJGDqLy0LlVqAi5cv4o8fvY+ZySm8sGsvXj31Krbt2YsFR+HjkZt459YVDKOKqi1qIRqZIl+TbSOimXL2qi3X0iiWQ1heiNmiwpyrUVAOihURVxqeY6GsAuQ10Dbvw4HCbJsyAuWobkdGObiuFlEJPWxxCsgVCrg+P42aH6BQjTrtVtoclBwZsxGivSZiT6HiqiUBl/MiMb2QATxodHgWeksaJddBxY267Jp5kTJMVASdioSdCMGkZlGeS8SkvCbiUDbZJ4kIi1hM9pd9zXlMQ5yo2ZI0XarYQCkDdFaBTADMZYHZXPRa/2KkCWdyQMWJXpfnxTa5XkkF5kOGnFZG5Mn1JHLoOYCIT7mOEcehhjJzLJdte5bb7FERyPp7xJw51AjDAA6ArgD41698C6/3bkObfFgg43jsANqNPihgRPNZ6HPf5X+YomyLWrWKqakpVGseOnt60dnZBduO34DERQIk8NwIUGg+N9S8EAmsJEChyTticwhY8EOgWqvi4qXPcfrDj1CamcO+ffvw8htvQA8N4He3ruCPd29i2jT/SZIiN95aIzRViDws7Pbz6PVsVHM2FlxtRJGIqAeleYzbHioFBdsPsAMFuJbCLSyiM1vAD/sOoC2bxzvj1zBbWsD39xxDsa0N/9/lTzE5v4CCp4zQLBdslJWHfieDLWEGlrZRydioKA2r5kEt1rAY1DCVl+iohXxNo69iYdF1UIvHuSxFL61IZMpDBJUIRxFLSY2iSSeVKKoISBGayTiQWFBKRDWJgorI9GLkch55zZwHQHc5Ep8iMmfykaAckEGnFjCdi0Sx6fBqugFH5ylLkx1LIwMb+dCC44XwdADfBhwVpajKv0VrEZlPc2eY9QUhPAQmBTtbreHP97+EH+05hm4PUEGIUPmR0IxTcJ/mvNyHBFYQYESTNwQJNBQBCs2GcgeNaSUCFJqt5O1GWqsFmXDo+zVU/TLOnzuHD99/H3OLi9hx9DCGTn0Dpyfv4trMBDzXRRhHuZ7XCiS1d0uuDT/YehjHuwbg2zZqEhmMDbg6dhd/HB3GXb2IYrEN39pxBK5WeGfkcyPK/nLncRSyefz9jc8wtziPvzl4El2Fdvw/5z7AaHkRbqBQKVcQtDlwsza+ufsQXu/ZiQIUyhLthYZXrWFqfAIXxm7jvJ7BZAGQ+sKuWjTaJdkkYhdn4pqnlhrhxNFOE5mLd05EaRKtM11aY1Fpoppxym0iSJPIpungGovXjmokPOczwGImSqXtrkQXmJPIq6TXxhFSOadEXUVsejKfMtQoBBa6kIFybJT8KoKkUVQYwLJtIzg3IiVa7JN1h0EAT4Xm+m61ipOdW/HvT3wbA75lxHmgfISOsGAzoOf1fmu661BoNp1LuaB0E6DQTLf/aH2KCVBopth5KTZdqvRCUS+WhWpQRqVcxrlPP8VHp09j1vfR8eIh3M8rTFghvIxrRM7z3CzPw+58J364/yUM5dvx2b2bmAjK6G3rxJ6OPvS0d+L8+G38dvg87FwGr289YFJn37t7yQjOv9r9CvKZDP7rl+exWC7hb3a/gv5iB/738+/jtl8RxWgimr4r4ibEn+8/hte7tmPs/jjuLswh296G7T396MkX8MXYHfzy/iXcsEuoIkTRV8gEFjKSmopI2Elaq4hDN073TOop5UmJOEqarIg3+VqoRV9F/MUNVlGWPFI5PowinaaG0orOW3ajdFj5WURlwYterzlAWSKSdTWasp/8nOwj3xuxKcLZVagiQFto41jfDrR3dODKnVuYWZiDncmgEngIbbUsMuMI6jOUaT7dLRJqVOBBuTayXoD9qoD/6Vt/hq2+g6ypkRU7hCWF5tMB5V5fIUChyZuCBBqKAIVmQ7mDxrQSAQrNVvJ246xVhGagHCx6FWRcZWrjZicm8dknZ/HHc+fwIOdA79yCxc4C5rK2aX7zvDaTdur5pkHMt194CRkRjNfO4nZtDsVAYZcu4CevfBNhxsXfnX0X47PTJp3UtWyMFUIjQn+64xgKuRx+PvypEZr/Zu8J9LZ34n/57F3cVjUEoYVKtQo3n0Ex1PjpnmN4qTiI06O3cGZiBKW5eRzp2YofHDmOigX8/PIZXCk/MJHLohcJv7ZaJOoqLjCbjYRm3ovEoghHqaeUiGV7NYpUirCU/XvKUbMeiUaK0JRU4JIb1XGacTFxZFPOJ9eZz0b1mOZctUhsyuZLlDOO8tY3Hsr50Tkl/dY0CvIA7Qfw8i5KrkaXyuJHh06gq70D/3jhDO6MjcJuy2Mx8IxoDm1rQzsJS51vKajCytjIaWBHTeF//s5fmC60bZaSdkAIVYiMZtfZ5/Wea7rrUGg2nUu5oHQToNBMt/9ofYoJUGim2HkpNj2EhYpty0AJyP9dreF4GnNjUzj90Wm8d+kCpvMuatv7MDNQhOc+3wYaju9jZ6Ed/+LQy8hmMvjltTO4vjCJNt/CftWOH77yFgIX+NX5j1ELA7yx67DpRPvu7UtmUMZPd76EfCaLn9/8FAulEv71vhPoKBbxv178EFeCeWitTHMcSR3ud7P46c4X8WLnIH42egm/n/4SmWqAA6oDPzn0DfTk2vDu5fO4OT2B7X2DOLF9L7yeIrphw1tcxMWp+zgz+SX6Bwfx0sAuTI3cw6cj1zFmVZFRNo51bsGxfS/gXnUWC7OzeK17FyrVChaLWXTlCujSFm5MjePe9CQGhrags60DOVimkcn1u1/ii7HbGHd9dIUOThS3YPfOXSh2dZp9Fmdn8fnwddy4fwcdnV04sHsPhrr7MFstQ7UX0eZm0FauYeLeKM6N3sJMVuONF17Cn3RuQRnANb+KMgJ8/uVVDN8bwYLMSY27xMrtLQK2vmvuWm/5pLmP54Sm26+rQ2yv2fhvjr+Jb/QMoeBpaEcGnQRwpf9tXSfetV6bx7cQAQrNFnI2l5oGAhSaafASbWxKAhSaTenWhl+U1FxWlG1SKhUCZIzQjGZhTI9P4R9/91t8dPsG5rd0YWFnL/yc+1zX5FoaO9s68L1dR9AV2Pjg4jl8OTeJoY4evHHoGPYMbsMf717F7y9/bjpJ/uDwSdiWhV9e/QRh1cNPd7+MXDYSmvOlEv7VwRMothXxv136EFf9eWiZ0RgLzV4ngx/vOIoTXVvx+3vX8fH0XSzOL2BPvhvfP/INM1v0Hy5+gpHaPA7u3YujPdswfO0Kti4AJw4cgd9VwM+uf4ya7+NHB09Azy7il1+cxrA3g75iJ76/8wj2De3CH+9dRRD4+MHWQ1C5HD6cGcHc5BSOF4ewc2gLHiDE3eoMJmceoNPOYmf3IOYX5vH+1fO4tjCBY9v24M93H0M5DHBu+CryWuHgjl1GGP6XM+/L3BZ856VT2N7Zi1uVWVyZH0NQquJYcQA72ntwZvQmPrhzFbt7BvFX246j4mr8w53rmC4v4t7cFKYqC/AdBUs+VIhrRROhaUayrMOW1KbWnBA1FQnNrVWFvzp8Em8M7kIxkBTh0Dwci0JzHZC35ikoNFvT71x1wxKg0GxY19CwZidAodnsHm7M9TbqGQkAACAASURBVEnqrB8LTcsK4MhYC09apAIykvHDyxfxs4/eM3Wa/o5+hJm4iPA5LccKPOzMteHHB76Bw12DmKlVMKNraLdz6HGzuDN+H+8PX8C1uUl09fTiB0dOmo6pv7z8CULPw1/u/YYRmn9341PMl0v464Mn0N5WxH+88CFu1OZhhcoIUy/00WXb+OGOw3izczuu3fwSN+amoAsZ7NqyzUQwL0/exT/du4QvgwW4ykFvBegvB9gxVsObR1/GwMsH8fejl3D9xjB+tP8V7Gnvxa+Hz+Pj6dvY3t2PP9t2FLay8dsbn6Onpwc/2nYEE5VF/O2NTzAxPoHXM4P4/qk3MOWE+Odrn+Hm/XvocfM4ufcwtvb149zwFdypzeEbew5hh9uOs7ev4vz1q+i1snhhaCcOvnwMv/vyAsYnJ/DdoycwkO3A6S8v4czYTSgvxKud2/HtQ8dxpTSFX1z+GH1uAf/DnldRzjn4T1+cxsT8rEn/9TLKNFySul0zr1RqReNmResmNOMmRVURmo429bFbagp/ffgU3hjYgWIgI2NkjmYI21TAciOBVRCg0FwFNB5CAhtHgEJz49jyzCTwtQQoNHmDbA4ByY+0oS0NbQWQHrQiKoIgRFUDn07dx9+dP41R7aFWyK3oqrrR9krwzNUB9hTa8b29L6IDLt69/BlGFh5gqL0br+44gENDO3FjZhzvXD0PK5vDtw8eNw1yfnXtU2gvwF/sfskIzV/c+BRzlUhodhSK+L/Of4hb1XkoKWDUImiArkwGP9xzFN8b2otaxceMDlB1YeZtjk5M4LM7wzhfmcCME6LdzeKFtl7gwTxerOZweMtOFI/swi+nruHq8HW81rEdp3YfwvmF+/jd3cvY3TOEH/QfwOj4ON69cwnd/X34yc7juD5xD//37bOo+R5erXXixyffwmQ2xM8vfISxygK67CxObjuAw9t24dKNaxitzOHkgaPoqIT45M4wJhbm0FYL0W9l8co338Q7o1cwcncEbx85gW67gH+4/DHOLdxHDjZO5gbwgyOncEsv4GdXThuh+R92v4qa6+L//OKPGJ2eQNVV8LO26UwrojiZ62m6xEpX3XXSfFKbmpGxOnYkNG2JaHo2/t2JP8HLxX4UagG0IxcLopmt3EhgNQQoNFdDjceQwIYRoNDcMLQ8MQl8PQEKTd4hm0JACu9kiKLoTScwgtMITekIaimcnR3Dz659jNulBVhOLhrSKJtEuuLOqqIDpCGN0WxxPd96SAPTDMj3sKNQxLcPvYSc6+JXl8+YZkC2F6CnpPHTl9/Cvv6t+M3VcxirLOLNA8egAo3fXjoD7Yd4+8DLyOSy+Idrn2KhUsK/PHQS3YUi/tP593GzOg9f1m9s1qbW8u09R/Dqlj24MDGKK/MPsKB9VMolVKbnUKlUULWBgYFBHB3cgZ3ZNkxlLAwGFgZUFqqrDf84egVnr3yBPU4HXtt3BGjP48LECLZ09mGryuPstYu4tDCBrdu24S/2vIRb4/fws5tnMQ8fRyo5/LcnvoNR28N//vwDTPoldNtZvLb9IA4P7sDVG8MYq83j9YMvYmemA/fKC5gPA9hKo2ApzNeq+Oz+TVRnF/Ctg8dRcLP4L9fPGnFsByHeyA7hR0dO4YZewH++fBq9mQL+x52n4Dsu/vbiJxidfQAvZ6Nsa1RlfqhENOPI40akzjqBhcAGanYAN/CxCxn8h2/+EHt0Dm4tNE2CtBVCsUBzU/5paIqLUmg2hRu5iOYhQKHZPL7kSlJGgEIzZQ5rFnNFGcp8DBvwM1KaqeHKuA4fCGyFC4vj+D+ufYjrpRnYVhukeZBoM9Ml1V/ufCpdUcuZSHBKp1N5fa1b1HnVx9a2Iv7kwEvotDP44IuzuFF6YMZ9tFk2/ualt3C8bRD/fO0chsvTOHnwGLKhhbPnRGgGePnIcThteXx46VMslEv44eGT6G1rx99+9gdcCWYxndEmStvhWRisKPzpvuM4OLgDv759FWcn7qDi16CkRjAI4QYaHXYWrx86jmNbd+LKlSv41Z1z6IGLN3a/gGN7D+Gj25fx0bUvYNkKL27dgzd3HEK2FkJnXFyevocP717DZGUBB3fuxrd2H8PEnRH89vNPMN6uTFTyv3/x25iyffy/59/HdK2EXjuHV7cfwKHBHbh88zru1eZxbP9h9FoZnL1+yYx2mc9oWDnXRHCLnoVduS68eeg4sm4Gv7zyMc57U2YW5evuAH5y+BRuBwv4u6tnTIOgf7/3VdhuFj879zFuT96H7ixgJqzBy4rIiz5WEF8mNZVr9WlyvCUh5MCCdi1J3oZbLuGVjj78d69+D701Cy4caNtCaEe1w5ZehxtqvYznedJDgEIzPb6ipS1BgEKzJdzMRTYiAQrNRvRKC9gkf7/78kc94MUzGjO+NkJTK4URlPAfz/8Wn8+Mw8q0w7csM0vTCE1Jf/Sj+r2qjPFwAZkbmQ0iYbLWTc6b833sKXSalNght4CLV6/gVmkaQT6D/u5evL5tP/KzVfzj8Ge4m/Fx6vDLZrbluc/PIPR8vHjkONy2PD6+cg7ziwv406OvoTNXwC/O/QHXa7NYyEajQUSg9fsu/mT3Eewb3IHf37mO8+MjKNdqRm0pWCYq2I4MTu4/gqPb92DkxjAuTn6JwWInjmzdhcGuPnx4+xLev/656aS6s9iDH+x/Gfu7BvCgVsJ7Ny7g/NQd09H16J79eG3HEYzduY0PPv8UY0WNvkwb/u2RtzCjNH7xxR8w61XQo6LU2QNbthuheXVq1Fzrlf5dmFmcx/nbw5jwS8h1tiPjOJgbuY8eZPDa0Zeh8hn8/PJpfOFPG3+dyAzgLw6fwt1gAT+/dgYqCPFv9r+KvvZufPDlDYxMT2BW+RhbnEXVtRAqEYGRL5PHWn26dLxWCEL5YCJE3tawZ2bxgwMv4sfS3bdqmVmo2lbQJrJKoblu3FvtRBSareZxrrfBCVBoNriDaF7zEqDQbF7fNvTKRBCGDkKTwhilvmYCDVuEpmWZesRfDJ/B+3dvYNZyUFUydzMSlxK5FFEp6ZVyrIhNEZoyP3I9sh2jawTYnivitZ0Hsa+9F361hln4qGVsOK4DzJbw4MYIzs3fx0JfHsf2HzF2Xb5yAToIcejAC7BzWZwfvoRSpYw3Dhw3kbw/XDmHu9U5LJpON0A+tNFrZ3Fsyx5s7RnEudHbGJ66j4oXjfmwbQV4EtUEdvUP4cj2PejO5uF7FTiBhiupx8rG5w/u4Oyda0aM9+oM/sXuoyayeXduCr+//rkRyZ5rYffQVry8ZT+mxsfw+Y2rGHU9dGXy+Mm+E5ixQrx76zzmqmV0KBcvDuwy1/xy7C4u3fsS3XYOx7u3YcvQFtMZVrrPhrZCtVrGtYuXoWo+jhyQjrYZvPPlBVz2po1QPpbtw3f2vIh7uoR3Ri6hvLiIP+nejQNb96CacTET1HBj6h6u3buNEoJIaNaJzPVIh07eCxKnND2nQg9FZaG9UsXfvPImXu3fji7PghOPnZHAp7KE5jp8ctHQb0QatyEEKDQ3BCtPSgKrJUChuVpyPI4E1kiAQnONAHn4qgiYP9+1Y8o0Je1VNolU2qICoDFva1xcnMCvrpzHlYU5lFy1JEhFUOY8wNHRsZ4d1WmuZ5ql1OjlXRc7ch0YsvLIaRtBRmEWHqpWiNL0LCoP5rCYAap5BwPdvbBDjenJKdiw0NHVBe0qTM3OwAsC9Bc7zUzL+7MPzPGeND+Ku6tmodCdL6KzrR1js7OYq1bgW9oITUtJAapEekMUbBfdbe1m9mVRNJDno1KtmgzkcV3FpDQZCoEBncF3dx7BnoGtuDA+gk9GrmPcLwFZB3k3g6FCJ2oLJUwuzpkU3jbbxb5sNxYdjTvlGVRC36QBS6RTrrVQrWCiPA/4gWkS1NXeibZ8AUopWMrCwtwcpmdnEIYa3d3dsJXC6MIMRq2K6cS7HQXsKvZgMqyahkC+52FbxcFAoQtOW5uJaEtzocmFWXh2lCJtxpvEUc1V3WCPOUhSsD1lQQUBin6AvYU2/OXx17Gv0I72wIITWtDaMk2aBD2F5nrSb6FzUWi2kLO51DQQoNBMg5doY1MSoNBsSrc2/KJMQNNyTCRSNJPp9CpC09fQYYiyozEZVPDuzav4cOwexsMqFlUAOA4crZENLLO/HGvOEdf1rcfCxbaSG6Jqa7T5FooVjayvAcdGyQrgZWyEOjT1k7ZtG3tdy4YVmlCZEVfR+iQNVKSKNq+JAA3DEEqO0ZHQlK+ySbKoY9vwfZksKmm1MmYjXpdlmeNVfA4RtFlfxm9YJlXWdyxUbI1AaxQDhRfaB/CdPUfN/r8fuYxrcxNY0J7hJPbllWOiwSJ4K66ki1poq8GMFim72oh3J4z84WoLATQ8FUWPpa5U0mElwmoa9siaoFGztLHFcmzkvcjWBTfya3vNQltoY94OMJ+XZyx0lEPkfSUa2tglHxTINQIRmvH9YPZc54CiiFj5LKNgWeio1PDdQ0fx5rb96Ldt5OIGRKJ0JapurffF1+Pm5DnSQYBCMx1+opUtQ4BCs2VczYU2GgEKzUbzSGvYI/ohUI4RUyI2TKdX+RqK0NSmK2hJ+7j4YAK/uTWMa7OTWMxZKEO6nSojdOQhm4gfEXTrtYltFVebTq9yjYIfpeuKAhIxlERQRbRIBDHpgmsiqkkQTNZlxGakmox4ijvm1u8n5zAs4v3kfErHAlXWFcfUkvTR5NikSY2INNMkybYx2NmNve39ONjWh212G27dG8EHEzcxHpZR0yF8GaeitRG0ktIq15T1CDqpeRWG8rNhmTTiia8v1xChKdcTESo8jNiU8SNxXyfDxZL61uj1JCVa0pwd+VkaN8XjUPMBkPEigW3WGPXoiXjFWz3L9fStfDBQqIXYly/ir0+9id25duQRmg8whL1lnCKfXKyzyl2vRfA8jU+AQrPxfUQLW4oAhWZLuZuLbSQCFJqN5I3WsSURmsmK65v4SNTPzDBUChNeDb+7fRMf3rqKB26AOcs30S9JcZRUWzkuESjxxJB1hZg0o4lLKo0oNJNZYnFrhPJDV4wzP5eeNa/HAio5X72IEqG1QmgmCZvxuZPzJ91YE2EqP5tIronQ2djZM4D9XUPoCG3UJmdxZ2oMt8IFlFSIUGvzMP85SmKsUYqqpKeKeUlYORbHiUhOrpksMrFf2It4TISmiEwTmTQNjCKbomhu3NAnjKKWySia6EOFJSzGjkf5z2i9RzBerZPlfG6o0VkN8d09h/D2wWMohj7M6Mw4tq5Ckb/rWRm6Wmt5XGoJUGim1nU0vDkJUGg2p1+5qhQQoNBMgZOa0MQkddYE8kTkxFEtI7p0aASkjMaoKIVr5UX885XP8dn4bVSKGcz5FeRs10TWElFnBN86aQOTxiupuUGUvmqifCKgzNgTM5HFRGGTCGAiEhMRmujKJCBmsmPrbHucoBIRKNJMNPbS7nUqNol+RteJ0juTqGouAIpwkLcck7bqBz5KoY+SRBAty8zrFKPFVkm1lbRe2UxUOBZyJjIbC06zXywMzagRWXecTps06jFfY1GcpPmKPXLskkCN5dsSE+Po6HUZaWPmpyapssl81Ifu92Td6/E2EB8WagGO92zFnx04ikPFLth+zTg1UGKPzPAUXut0M62H0TxH+ghQaKbPZ7S4qQlQaDa1e7m4RiZAodnI3mle2yKx5ERRrVhMhSqq8zMRS0nN9CVyaGPWBj59MI5fXf4Ud7wFVKX2LxZ9GyU0M34kOKSj7aIbpcvWz/BcilrGeqQ+6ph4TWxMIpdm/1iEiUBNUkSXuqtKdNakE2tT85hEBevrFJOMTtGMjpwkEXRxKqt0oZUosKSoSmMfEYpSz2nmjpooXRRRTFJg5dqS1ipfoyhx9JCfZb3JfonATtJ2E0G9QovFa5Vjk+elxlNEZSI8k9pOsUNsq9kavq1XdJiV1OGEVcJxPYWmrG9Htog/PfQKXu3sR5cvNvqAHcB3QiPAba2M71fGW5v3vciVbQABCs0NgMpTksDqCVBorp4djySBNRGg0FwTPh68BgJJLMsIzVigyHxDE1WS+ZGhhVBHXULvhzW8P3Idf7h1CbOORiUIYNkOvDCEYzvQSaFfncqLBJGcTzq4RvHCJFL6JLOdIBJmIrikVtPUMhqBF9dkxidIhJH8GC9jSZ8sCc04lbQ+2lcf5JTrJOeJonzRKRIRuiS45JtY2EZCKK79lONFMIahGTciAq6sQli2MgJTBKhEh+WIpHlSIgYTYSlC00Qt46iiCMGk/lOuY1KbYx8lx5pIbsIhEdV10Uk5t2xJenHCzzxn6kH1V+pBHy6LfGxkN0krXhF4FNEa1VkaUWyis1EKthfK/WKjaCn8aNchvLllL4ZsF64fAIEo8eW62Ig7heaT3iN8/WsIUGjy9iCBhiJAodlQ7qAxrUSAQrOVvJ3CtcYCp+bYuKfL+PXlc/jD8CUEHZ0oKwslz4NSDhzLha3dWOaIwhCBKREqETNh9LA07EBqO589LfKh7NeGB5lEWJ99pY21tPoGSolgTWpTl+pIYwEu6cHKpF1Hqa/S8igMAjOuxKQPK4U3DhzCT7q3YJuTQ8aV+wUIfd90AuZGAutGgEJz3VDyRCSwHgQoNNeDIs9BAqsgQKG5Cmg85PkRkJEhElkUUakc3KrO4YObl/DZndt4EHiw2gqoBJJvacPVbtQxNOr3Goe0IsEpUc0opslGL8/PeWu/0lI9aN1Ey3qhWZ9WK51uba1RUxZqTlT/6fghMpUQXaGDo9t343v7j2GPo5CXhlMm4BmNmKHQXLuveIY6AhSavB1IoKEIUGg2lDtoTCsRoNBsJW+nb60SkbJM6mOIqrIQ2FlMWT5+ff4TfDpyC6W8jbKj4EPB1nad0JTUU6l1FEERGu1pWSECy4Kv0h7nS58fV2vxk4TmUkdaLWNVotEkJRcoZwIE2kfOCzEUujjVvR3f23cUWzJtKEhdaBiYmaYiNM1DreN8nNUulsc1DwEKzebxJVfSFAQoNJvCjVxEGglQaKbRa61jc2hmP0rao22+1sIANdfFhFfB6TvD+OjWNYzWFhHmswjgrOg8K0JTIlwmpdLUGUZdVz2bQjNNd1BSH7pkczzW5eGxMiqU9FcLni1p0iEyCDGgXJzo34ZvbzuI3ZkiMn48zFQi3GaAazzIJO7CmyYutLWBCVBoNrBzaForEqDQbEWvc80NQYBCsyHcQCMeQ0AaA/lBaBq72DKDwg9hZTNY0AHmbOCfhs/j7Mh1TIUeKq5ropVRCaYyqZNR3d5yoxtTvcngVarut/rOu4nh0pk3EYnJ+BhP2QigkQs02v0QfZaN40Pb8daeQxh0s8jDgpLmPyqOYCZRTHMCbiSwjgQoNNcRJk9FAmsnQKG5doY8AwmsigCF5qqw8aDnRECEZghlmrtYMvNRQpJmTEiAsmPhrl/C+ftf4sLYHYxUSpgPPdSgEbo2fNOZNIpYRWJTUiuj6Ca3dBMI/QAqbvCTRCbLjjbNf7aFLo5kOvFy3za8MDCE3nweGVeSqCWdNoALR+6odAOg9Y1NgEKzsf1D61qOAIVmy7mcC24UAhSajeIJ2vEoAkZoWgpWaJkRHqafj/kSohZ68F0HZQXcXpjGubF7uDJ+F2OLc6i4Fsq2pFHGx4u0MOM7onRabukgkMzsFGuThGczNiYUURkasWlLx1hTb+mj03Zwom87vrPlAHbm2pHTChY0AidE2ZYaXY027ZhxL9xIYMMIUGhuGFqemARWQ4BCczXUeAwJrAMBCs11gMhTbBgBbSkjNEVgLs1GNEozgKnflNo6W6EKCxO+h8sTI7g4OoJb89OY0p5pFOSZFMkoghXVa1JobpjD1vnEpsNs/bzQeL4oJJ06+sQBtmUhZzvYlcngeP8gjg7tws5CN7KBhjIdiS3InNDAlHAqZMLQzAvlRgIbRoBCc8PQ8sQksBoCFJqrocZjSGAdCFBorgNEnmLDCCRCU3RB1BQmSn3V0o126aqmryxqto2F0MfI4iw+H72NS5OjuO+VUJJUWxX1nzXDTyQk9pgtEi9R/V+016MmUiYJucuvbhiAFJ74Ybr1scP676P9Ho4sCtvlTfaRTsHJ6FMTkRZnB5ICK44N0ZbLY+/WbXizow/H2ruQc7NmZqZxnXxAYSnzMG7XgGPuBCrNFN5a6TGZQjM9vqKlLUGAQrMl3MxFNiIBCs1G9AptSgiI7DBRy3iTGssleRJILq3UbEqMUsRmNLqkpoCx8jyuTd7Hpal7uDX/ANNBBRUl0THpXmvDgo1QSXdSoylNsyGJdkZdaqNSUImCJWM5TUOaOt0ZadXINmZhrrxfhV0Y+0w+FDCprvHDRKVjlvJRgXwAIMI+ec540fg4+kBB/FO2ldlPfCPRyKynkQtDdDlZDBTbsbN/EHuHtuJQpoCe0EIgxyuFANIyyIItQlM+ZDChUS29gOo+QOB7jQQ2gACF5gZA5SlJYPUEKDRXz45HksCaCFBorgkfD24QAqItQmn2I5FLC6iGARZDD/eqi7g8M4rLU3dwZ/4BFj0RmzloW5lmQTXtm1EYju2YSJmkVNpS/5cIzVgUGaEUf18/bsNE2ziXc8VdICIziR4n3IzATNKfY/EZWCIgTcemOMIoAjM0KdHy1WC1FHzbgWXbsGoe3FoNPcrFvt4+7Ovux77uQfS3FZC3bbRpIJOEPh+SkqzIbJA3aquYQaHZKp7mOlNCgEIzJY6imc1HgEKz+XzaiisSoan9KE1SZIvEsjyEpjPttK7hzuIDDE/ew83pBxhfLGO+WoWnNDxXIZCGQVFv2ihamojKWAAZgWSel9TbKOIpz0m0zNT+sYHpiltOmi4Jqyjmu7w9/L3WMoJmOYlVW6HITAPbsrQRnHKeXGAhF1ooWMpEMPf1DmL/4BC2FtrRackHBB6ySobfSFfhVrz7ueaGI0Ch2XAuoUGtTYBCs7X9z9VvIgEKzU2Ez0uvHwERGBKiXIo7RiV6HgJUrBC+o7AQ1HCnOofh2UncuHcHY3OzmPVrpoYT+Tx8Ew2VhxWPQzGJu0vC0qRfSprnUnTTMl1MAxPi5JaIdCcE5CGb6M2kc6wEG+tJWTr6UCDe03QSDrUPy4QyNTzfgxtqbLfy2JHrwI7BIewd2IaBQhEdGReZ0IcbhlA6NB2FJfopkU9uJLDpBCg0N90FNIAE6glQaPJ+IIFNIkChuUngedl1JRC157GBQHJo68egSBqshrYl+mhh0fIwE9YwWZrD+NwCbkyP49aDKUzVaqg6tulQK48VgqgufTYRU/JV9pIoHFsCLbtSRLikHjtxLa1JhjU1m8uPRHxGEWILKjQVs1DSDTYMovRlwDT52d7di6Md/djd1o2eYjsKGReu1sgqBRX45phIqpp2UYBy1vW+4slIYFUEKDRXhY0HkcBGEaDQ3CiyPC8JPIEAhSZvkWYgIFHIQNnRuAvT2CfWHvI1DnRGAsdHoALUIHWcwGygMVGt4NLEPVy5dxf3ZmdQkfrMrIOaDfgigJQyUTbf86FsG47jwA8DBEEAkTWJtLEsC/KQ91QrbxL1lSijmXYqTFTUNdbXIfxQkppFDyoEfgDHUii4Obh+CKtcQb7mY6ijCwe27sCO/i3oyxfRb7soSmqsJVIyEpZmUolJrY2+Ru2E5VnmMbfyvdcwa6fQbBhX0BASiD4gbvXfzLwPSGCTCFBobhJ4XnZdCUi00rPsSMSI2FxRZ1kXcQt9ybGFjE2Rh2/ZqFgKs4GH+6UF3Jl5gFuT4/hydgqTfhmeKdBU8GRmpx1F5aSrqtQWKseGMrMatRGXya8xEZtmvEZLbhLljR5G9ccjaer0vpkeIy/Y0klWYpoVD21Q2NnZiyOD27Grsw9DhXZ0uVm4pj5WQ5lPDiKRmYydWSJsutZG9ZnKpONyI4FNJkChuckO4OVJYCUBCk3eESSwSQQoNDcJPC+7rgSk82siNJcqNes6xUafaAJKRqKEcQFhPBolVAo1qQl0FGpaYzEMTR3nhfu3MTo1gZnFBVS0b+o8A1chdG1Tm1n1PDOEw1Fuy0cxl52pEVgBAunkK2NFxAdBaGo2TaQ5FPEpY2QsZLSFzmwOW/oGsHtgC/Z2D2LILaAACzmtTZQTvg+4FrQTJchGTWUj2fpwerN8uGBqNbmRwGYToNDcbA/w+iSwggCFJm8IEtgkAhSamwSel11XAtEkxiiimfSXMZoj7jWTtJwxzXxioWnVj8KQ1FuECJxo7ImnLZR0iJnyIibmZzEyPY67sw8wUZ7DbK1kZnXK4SWt4NlR8mySOpt8XdcFpuZkUd2qtgKoIIQdaGR9jaxWyGmFDieL7mIHets7sb2jBzs7e9BZaEPeycDRgCupyNLcJ55nKpmwJlJs2vxGHyGYiGmcDy1PRS9JA6eoMRA3Eth0AhSam+4CGkAC9QQoNHk/kMAmEaDQ3CTwvOz6EhDFEUY1mks1mSJSHhqgKCJSUl8l+iXCxkTYRHgGHuAowJG2NBq+F8DSNpTrmG60CwgwhxB3Fqcw8uA+JhbmMTU/h/teDXMyTsXUbIYIwsAITqnlFGOiqNuTpzgmZq8vlKc/28NVpU+2ODr30n7xCSx5IvRhhR5yykZnJo/eXBEDuSL68x3Y1tWLrR29aLdddIRARjKZTVashDyjEkvTfRZBnH4bpcNGKbGiKus+OfhKmmwg4dOnXzT3JIGNIkChuVFkeV4SWBUBCs1VYeNBJLB2AhSaa2fIMzQAgaS96VLoUkRJXM+3FA2TKGTUmEbq/qJGMtHXuJiwTjmZQkyEoaSCyggTQCsHnjS1QYhK6GG2tICRxQWMVcqYKy1iZmEec5VFlPwaqjpEDYHZV67pQyGI50YasaSUSCkjape6sAJwZTRIPA9EZGoUoY2jeKbkMYrlOYmoNugTmRiteXmCpextrmBqGBNlf5+WmQAAEINJREFUWD/hUl7zFVBxIlEe1TlGe0fzQqPryfci/+R8UlfpSLdYE7EE8spGJrSQtV3kXRddjo3+XA497R3o6+pCl9RbZttRsB0TsRQ9GQYiMgO4S2JRGvrIJwDRegyTWFeayPMKJZwkRz9835kBng1wM9KElidAodnytwABNBYBCs3G8getaSECFJot5Gwudd0JVJWDCiwsBjXM1yqY96uYqixgbG4a05VFPCgvYKFaQSWwUAsteKHE6kJITalWCr7SRnAanbxUQ5q0uxFxp6O5kqZ5kSi+aCSIHchUT3mYl8wmojjWpbBkf60Rag9a0klNaWQkO01qr4hJc5x069WomoY7Um+q4EptpWi2ULrHSj1lFFWUdFhYnhGZWTjIQ6EAG0MdPRhq60Rfeze6Cnn0uS76HAdZxzHnDJNU5SQaGXshEvrr7hKekAQ2nwCF5ub7gBaQQB0BCk3eDiSwSQQoNDcJPC/bFAQCmQCpVTS+Q2o7LaCKEGXtoxT4WKxVsOhVMLNQxmKthrlSCeVKGdX4NRn34ekAfhCgGgYoOSFqSjrYRiIziUeKolwqKZXrmB/i2GQcrEy6uYqQlOigedoKjMA0Qd1Y0Dq2xCRF2EadcrMB0O4pONLYyLJMEx9p1iPfZxwHOTeLrOPCzdjIZBTaMjl0FoomUtlh59CeyaDDzSGnHDPX0tUBMjJfVK5r7FgKs67wOYVmU7wFuIhHEaDQ5H1BAg1FgEKzodxBY1qJAIVmK3mba113AiaFNVJ68kXqP31JtTViTxJ0RSwCASx4IkC9Giq1GrwwwGKlhFrgG9FZrdVQDjxMBWXMBzV4noeq78EL/CilVM4r0VB56BCe6yLQ2vws9aE6jGRkJOqieZ5RenAoQVDYEqW0ZR6o6a4TNy5SZsRIwbfQ7zsouFkUcnkUsjlkXRdZ2zFCM+tmkHEzyGac6KFcZIwslVpXbeZbOtqKs141VKwgJZIq0cz6Jkn1/Ck01/1u5AkbhQCFZqN4gnaQgCFAockbgQQ2iQCF5iaB52WbgoCWFNYk1BgHGaUDatKEaLn+0ooiiHH9oam7lPpIEaI6NCLSF+Eo32sNP/RR833zNYo8SgQyEpkiMMuSfmv6GAXmOSM0JUXV2BCn11oWXMuCbeZ62iYFV8n3ViQ4bduGLfWVloU2OHAs26TO2raCbdnRcXHcVJnvRLiKZJbLWKZmUzr4yr6SmmtGXUo5pXTklSeM5o3rKx/RXYhCsyneAlwEI5q8B0ig4QlQaDa8i2hgsxKg0GxWz3Jdz4eAxA2jDrMr6g2jPNZoM7WJpgrTRBNlPIdpr2qioHWNfEymq8lxjQTaUmMjc/b4XFHcMhrikZw37pWTNDWKayGXmh0tteKNT7E0gzJpFasRSlgy+tR3qZnQcpMkeT7uFGSKPaN6zyRFd6lTT3x9EdrS7Cjpubu070MOodB8Pncor7IJBBjR3ATovCQJPJ4AhSbvDhLYJAIUmpsEnpdtCgJRF9tINCaa8SvBOxPcE2n4iM43DzdUTcZAJtHBpP4y1pXJGaJxH1+/iWisk6hfu3MyPSQx8VFriBTw8mnqZ5Z+dTzKI0KYFJpPchlfbxYCFJrN4kmuo0kIUGg2iSO5jPQRoNBMn89oceMQkKzZQIogV2qwrxho0k0f02E1kWTJhJZktyTtNpKLyw85uR13nK0/5XJ8M7r81wnN+n1FsppRJg9Z/Shz6yOwyffL+0VnTdb6JKnJiGbj3Me0ZJ0JUGiuM1CejgTWRoBCc238eDQJrJoAheaq0fFAElia91gfrEwEYj0eUzWZDIeMX3iUEJMg5MORwuTnJQFqsnGj0SZfvy1N4qxLso1FaF18VUSmjDB5WKjKnvViU8wPrbjhUH0qbX2Ob5zYKxWoT9ooNJ9EiK+nlgCFZmpdR8ObkwCFZnP6latKAQEKzRQ4iSamgsCStKpLhzV6zCg2EZpxuquZNRKP/YjTW6MuOlEZ5wqNVp9aG50oqu98ssqMFeXDgi/OyV0hK6W+NO5k9Ij832WBK7M/v5oBXB+pjUaqiMANlhVtvWKN1WyylKddRipuABpJAgkBCk3eCyTQUAQoNBvKHTSmlQhQaLaSt7nW50ngyXWLD8UQk/zYJxqZNAZ64o6PUIXJU3XXrjfja5TfUkOihy771UOWI6mPs5AC82l8x31SS4BCM7Wuo+HNSYBCszn9ylWlgACFZgqcRBNJgARIgATSQ4BCMz2+oqUtQYBCsyXczEU2IgEKzUb0Cm0iARIgARJILQEKzdS6joY3JwEKzeb0K1eVAgIUmilwEk0kARIgARJIDwEKzfT4ipa2BAEKzZZwMxfZiAQoNBvRK7SJBEiABEggtQQoNFPrOhrenAQoNJvTr1xVCghQaKbASTSRBEiABEggPQQoNNPjK1raEgQoNFvCzVxkIxKg0GxEr9AmEiABEiCB1BKg0Eyt62h4cxKg0GxOv3JVKSBAoZkCJ9FEEiABEiCB9BCg0EyPr2hpSxCg0GwJN3ORjUiAQrMRvUKbSIAESIAEUkuAQjO1rqPhzUmAQrM5/cpVpYAAhWYKnEQTSYAESIAE0kOAQjM9vqKlLUGAQrMl3MxFNiIBCs1G9AptIgESIAESSC0BCs3Uuo6GNycBCs3m9CtXlQICFJopcBJNJAESIAESSA8BCs30+IqWtgQBCs2WcDMX2YgEKDQb0Su0iQRIgARIILUEKDRT6zoa3pwEKDSb069cVQoIUGimwEk0kQRIgARIID0EKDTT4yta2hIEKDRbws1cZCMSoNBsRK/QJhIgARIggdQSoNBMretoeHMSoNBsTr9yVSkgQKGZAifRRBIgARIggfQQoNBMj69oaUsQoNBsCTdzkY1IgEKzEb1Cm0iABEiABFJLgEIzta6j4c1JgEKzOf3KVaWAAIVmCpxEE0mABEiABNJDgEIzPb6ipS1BgEKzJdzMRTYiAQrNRvQKbSIBEiABEkgtAQrN1LqOhjcnAQrN5vQrV5UCAhSaKXASTSQBEiABEkgPAQrN9PiKlrYEAQrNlnAzF9mIBCg0G9ErtIkESIAESCC1BCg0U+s6Gt6cBCg0m9OvXFUKCFBopsBJNJEESIAESCA9BCg00+MrWtoSBCg0W8LNXGQjEqDQbESv0CYSIAESIIHUEqDQTK3raHhzEqDQbE6/clUpIEChmQIn0UQSIAESIIH0EKDQTI+vaGlLEKDQbAk3c5GNSIBCsxG9QptIgARIgARSS4BCM7Wuo+HNSYBCszn9ylWlgACFZgqcRBNJgARIgATSQ4BCMz2+oqUtQYBCsyXczEU2IgEKzUb0Cm0iARIgARJILQEKzdS6joY3JwEKzeb0K1eVAgIUmilwEk0kARIgARJIDwEKzfT4ipa2BAEKzZZwMxfZiAQoNBvRK7SJBEiABEggtQRioVmtVvFgagrVmofOnl50dnbBtu3ULouGk0BaCVBoptVztDv1BCg0U+9CLoAESIAESGCTCGgL0HXXtswP2jxXLzS7uik0N8lFvCwJgEKTNwEJbBIBCs1NAs/LkgAJkAAJpJqA0ZQiNK26ZehEZgK1ahWTU1OoVT10U2im2tc0Pt0EKDTT7T9an2ICFJopdh5NJwESIAES2DQCjxSaEs/UUYxTIppTIjRrHrq7GNHcNEfxwi1PgEKz5W8BAtgsAhSam0We1yUBEiABEkgzAQrNNHuPtrcSAQrNVvI219pQBCg0G8odNIYESIAESCAlBCg0U+IomtnyBCg0W/4WIIDNIiBCs1wuY3x8HGEYorOzE8ViEY7jwLLqC09CKJMOVN/2YLOs5nVJgARIgARIYHMJPE5oyu9S+f1Zq9WWUme7OnvYdXZz3cWrtzABCs0Wdj6XvrkEkojm/fv3jdDs7u42YlN+SSZ1JpGFIWwKzc11Fq9OAiRAAiTQMATMR68PNwOS/kDxh7RSozk5OYlq1UNvTx+6uro53qRhvEdDWokAhWYreZtrbSgCSURzYmICQRCgq6vLCE0jLcOwzlYKzYZyHI0hARIgARLYVALJaJMVXWcBKEtBKYWaF0U0y+UKmwFtqqd48VYnQKHZ6ncA179pBJKI5tjY2AqhKb8kGdHcNLfwwiRAAiRAAg1O4HERTfndKb9DPc8zEc1KpYaebolodjGi2eA+pXnNSYBCszn9ylWlgEAiNCWiKd+3t7cjn88/VJ8pC9FQWiKcrNFMgVtpIgmQAAmQwAYTSCKZKyOaFiRzVipNarUqZmZm4PshejhHc4O9wdOTwOMJUGjy7iCBTSSwuLhomgFVKhXzaetX6zMj4yxIQyAL2tKQ/yxtQf6Tn40ATX7bmp8t87rsZ2Sqpc2+5rmnPj6Stcmx8oO5nvwn5/va6yO+/kPXrrfnEcdL+6NoPY8/Prl2xGTl+p/l+GQtMvA74ffMx9exjOx5evsT25d9GX+M8JTrf+Tx8bFyLxhbHvb9I3y34vqPOB4P3U8P+37l8cssl95ST3384+/lr7v3VvVeqLv3nuX4r7wXnvq9VPe+qX9vyh/Ez/BeXvE+rvPlo94L8Zso/rfgKe6FCPIj/i158nvx4Xtxre+FtR6f3PvRvfvs9te/j9f6Xor+HY62x/nv697LS8fH76Oney8s/zv0xN8Lj3wvJL9OHv97pVHeC2HyL53wkbWYezj+agG+F8C2HfT19ZlmQBLp5EYCJPB8CVBoPl/evBoJrCCQDJVeWFhY/tt8RcfZ5Onkl378B2HScu9popzLf3lFf0g+/PPX+WRp36U//1Z5fN2JVnX9+KBH2fNU9j98/IoTPf4MT2L3pNOs9fjlu+LRvnvS9Xn8St8+1h9P8Q/T174XnuX4Jn0vPAnBk94Laz3+Se+FJ11/o49viPfi19x7T1p/JNsf+nfocc89zplf8+/wU10/Pm+yr/ld+fWZPq6bQW9vr+novrKb+5NuOL5OAiSwHgQoNNeDIs9BAqskICmzIjblId/LQxoBrazRXOXJeRgJkAAJkAAJtDCBTCaDtrY21me28D3ApW8uAQrNzeXPq5MACZAACZAACZAACZAACZBA0xGg0Gw6l3JBJEACJEACJEACJEACJEACJLC5BCg0N5c/r04CJEACJEACJEACJEACJEACTUeAQrPpXMoFkQAJkAAJkAAJkAAJkAAJkMDmEqDQ3Fz+vDoJkAAJkAAJkAAJkAAJkAAJNB0BCs2mcykXRAIkQAIkQAIkQAIkQAIkQAKbS4BCc3P58+okQAIkQAIkQAIkQAIkQAIk0HQEKDSbzqVcEAmQAAmQAAmQAAmQAAmQAAlsLgEKzc3lz6uTAAmQAAmQAAmQAAmQAAmQQNMRoNBsOpdyQSRAAiRAAiRAAiRAAiRAAiSwuQQoNDeXP69OAiRAAiRAAiRAAiRAAiRAAk1HgEKz6VzKBZEACZAACZAACZAACZAACZDA5hKg0Nxc/rw6CZAACZAACZAACZAACZAACTQdAQrNpnMpF0QCJEACJEACJEACJEACJEACm0uAQnNz+fPqJEACJEACJEACJEACJEACJNB0BCg0m86lXBAJkAAJkAAJkAAJkAAJkAAJbC4BCs3N5c+rkwAJkAAJkAAJkAAJkAAJkEDTEaDQbDqXckEkQAIkQAIkQAIkQAIkQAIksLkE/n8+9g/RGtBQEAAAAABJRU5ErkJggg==">
            <a:extLst>
              <a:ext uri="{39A2B9F7-EA58-404E-87CA-17C335A5A6D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85726EB-9613-4AE2-B235-64BDF3A0E5C8}"/>
              </a:ext>
            </a:extLst>
          </p:cNvPr>
          <p:cNvSpPr>
            <a:spLocks noChangeAspect="1" noChangeArrowheads="1"/>
          </p:cNvSpPr>
          <p:nvPr/>
        </p:nvSpPr>
        <p:spPr>
          <a:xfrm>
            <a:off x="127000" y="-1127124"/>
            <a:ext cx="4933950" cy="2838450"/>
          </a:xfrm>
          <a:prstGeom prst="rect">
            <a:avLst/>
          </a:prstGeom>
          <a:noFill/>
        </p:spPr>
        <p:txBody>
          <a:bodyPr vert="horz" wrap="square" lIns="91440" tIns="45720" rIns="91440" bIns="45720" numCol="1" rtlCol="0" anchor="t"/>
          <a:lstStyle/>
          <a:p>
            <a:endParaRPr lang="en-US" dirty="0"/>
          </a:p>
        </p:txBody>
      </p:sp>
      <p:pic>
        <p:nvPicPr>
          <p:cNvPr id="4" name="object 4">
            <a:extLst>
              <a:ext uri="{23B73FD9-9FB7-40C4-8FBD-CF4EE2A35BB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E33A889-A1AF-47FB-8DCC-F1AD62C2046A}"/>
              </a:ext>
            </a:extLst>
          </p:cNvPr>
          <p:cNvPicPr/>
          <p:nvPr/>
        </p:nvPicPr>
        <p:blipFill>
          <a:blip r:embed="rId2"/>
          <a:srcRect t="1455" b="1455"/>
          <a:stretch>
            <a:fillRect/>
          </a:stretch>
        </p:blipFill>
        <p:spPr>
          <a:xfrm>
            <a:off x="1056646" y="549906"/>
            <a:ext cx="3630882" cy="2672638"/>
          </a:xfrm>
          <a:prstGeom prst="rect">
            <a:avLst/>
          </a:prstGeom>
          <a:noFill/>
        </p:spPr>
      </p:pic>
    </p:spTree>
    <p:extLst>
      <p:ext uri="{7A44C16E-E947-49E0-8F15-F8F1E38EC572}">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7">
    <p:spTree>
      <p:nvGrpSpPr>
        <p:cNvPr id="1" name=""/>
        <p:cNvGrpSpPr/>
        <p:nvPr/>
      </p:nvGrpSpPr>
      <p:grpSpPr>
        <a:xfrm>
          <a:off x="0" y="0"/>
          <a:ext cx="0" cy="0"/>
          <a:chOff x="0" y="0"/>
          <a:chExt cx="0" cy="0"/>
        </a:xfrm>
      </p:grpSpPr>
      <p:grpSp>
        <p:nvGrpSpPr>
          <p:cNvPr id="2" name="object 2">
            <a:extLst>
              <a:ext uri="{A68D60CD-5FF5-4238-B398-5EB59DD5B4C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655DE5B-BC29-4341-A6F2-427325FDF17D}"/>
              </a:ext>
            </a:extLst>
          </p:cNvPr>
          <p:cNvGrpSpPr/>
          <p:nvPr/>
        </p:nvGrpSpPr>
        <p:grpSpPr>
          <a:xfrm>
            <a:off x="3417244" y="0"/>
            <a:ext cx="2437765" cy="1732280"/>
            <a:chOff x="3417244" y="0"/>
            <a:chExt cx="2437765" cy="1732280"/>
          </a:xfrm>
        </p:grpSpPr>
        <p:sp>
          <p:nvSpPr>
            <p:cNvPr id="3" name="object 3">
              <a:extLst>
                <a:ext uri="{5E8674A0-29FF-4AF3-8870-10A63EC1D7F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71D7639-544D-423B-A0E8-3E4A9509E4D7}"/>
                </a:ext>
              </a:extLst>
            </p:cNvPr>
            <p:cNvSpPr/>
            <p:nvPr/>
          </p:nvSpPr>
          <p:spPr>
            <a:xfrm>
              <a:off x="3589794" y="0"/>
              <a:ext cx="2265045" cy="1635124"/>
            </a:xfrm>
            <a:custGeom>
              <a:avLst/>
              <a:gdLst/>
              <a:ahLst/>
              <a:cxnLst/>
              <a:rect l="0" t="0" r="r" b="b"/>
              <a:pathLst>
                <a:path w="2265045" h="1635125">
                  <a:moveTo>
                    <a:pt x="943076" y="1015911"/>
                  </a:moveTo>
                  <a:lnTo>
                    <a:pt x="557822" y="629856"/>
                  </a:lnTo>
                  <a:lnTo>
                    <a:pt x="0" y="1187678"/>
                  </a:lnTo>
                  <a:lnTo>
                    <a:pt x="385267" y="1573733"/>
                  </a:lnTo>
                  <a:lnTo>
                    <a:pt x="943076" y="1015911"/>
                  </a:lnTo>
                  <a:close/>
                </a:path>
                <a:path w="2265045" h="1635125">
                  <a:moveTo>
                    <a:pt x="2264892" y="173570"/>
                  </a:moveTo>
                  <a:lnTo>
                    <a:pt x="2091334" y="0"/>
                  </a:lnTo>
                  <a:lnTo>
                    <a:pt x="1223213" y="0"/>
                  </a:lnTo>
                  <a:lnTo>
                    <a:pt x="622693" y="600532"/>
                  </a:lnTo>
                  <a:lnTo>
                    <a:pt x="1657273" y="1635112"/>
                  </a:lnTo>
                  <a:lnTo>
                    <a:pt x="2264892" y="1027493"/>
                  </a:lnTo>
                  <a:lnTo>
                    <a:pt x="2264892" y="173570"/>
                  </a:lnTo>
                  <a:close/>
                </a:path>
              </a:pathLst>
            </a:custGeom>
            <a:solidFill>
              <a:srgbClr val="6FB0D9"/>
            </a:solidFill>
          </p:spPr>
          <p:txBody>
            <a:bodyPr vert="horz" wrap="square" lIns="0" tIns="0" rIns="0" bIns="0" rtlCol="0"/>
            <a:lstStyle/>
            <a:p>
              <a:endParaRPr lang="en-US" dirty="0"/>
            </a:p>
          </p:txBody>
        </p:sp>
        <p:sp>
          <p:nvSpPr>
            <p:cNvPr id="4" name="object 4">
              <a:extLst>
                <a:ext uri="{E8373C01-4DA2-493F-9012-8D821657FF4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602FE1D-5599-4D44-96E9-D98BC97572AC}"/>
                </a:ext>
              </a:extLst>
            </p:cNvPr>
            <p:cNvSpPr/>
            <p:nvPr/>
          </p:nvSpPr>
          <p:spPr>
            <a:xfrm>
              <a:off x="3417244" y="458088"/>
              <a:ext cx="761365" cy="761365"/>
            </a:xfrm>
            <a:custGeom>
              <a:avLst/>
              <a:gdLst/>
              <a:ahLst/>
              <a:cxnLst/>
              <a:rect l="0" t="0" r="r" b="b"/>
              <a:pathLst>
                <a:path w="761364" h="761365">
                  <a:moveTo>
                    <a:pt x="203061" y="760879"/>
                  </a:moveTo>
                  <a:lnTo>
                    <a:pt x="0" y="557817"/>
                  </a:lnTo>
                  <a:lnTo>
                    <a:pt x="557817" y="0"/>
                  </a:lnTo>
                  <a:lnTo>
                    <a:pt x="760878" y="202259"/>
                  </a:lnTo>
                  <a:lnTo>
                    <a:pt x="203061" y="760879"/>
                  </a:lnTo>
                  <a:close/>
                </a:path>
              </a:pathLst>
            </a:custGeom>
            <a:solidFill>
              <a:srgbClr val="484B67"/>
            </a:solidFill>
          </p:spPr>
          <p:txBody>
            <a:bodyPr vert="horz" wrap="square" lIns="0" tIns="0" rIns="0" bIns="0" rtlCol="0"/>
            <a:lstStyle/>
            <a:p>
              <a:endParaRPr lang="en-US" dirty="0"/>
            </a:p>
          </p:txBody>
        </p:sp>
        <p:sp>
          <p:nvSpPr>
            <p:cNvPr id="5" name="object 5">
              <a:extLst>
                <a:ext uri="{69D80B00-C37D-411A-B330-8EB0518B538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02CAD88-9B62-4761-988F-8BC7DFFD767F}"/>
                </a:ext>
              </a:extLst>
            </p:cNvPr>
            <p:cNvSpPr/>
            <p:nvPr/>
          </p:nvSpPr>
          <p:spPr>
            <a:xfrm>
              <a:off x="5296848" y="1112527"/>
              <a:ext cx="558165" cy="619760"/>
            </a:xfrm>
            <a:custGeom>
              <a:avLst/>
              <a:gdLst/>
              <a:ahLst/>
              <a:cxnLst/>
              <a:rect l="0" t="0" r="r" b="b"/>
              <a:pathLst>
                <a:path w="558164" h="619760">
                  <a:moveTo>
                    <a:pt x="62082" y="619436"/>
                  </a:moveTo>
                  <a:lnTo>
                    <a:pt x="0" y="557353"/>
                  </a:lnTo>
                  <a:lnTo>
                    <a:pt x="557850" y="0"/>
                  </a:lnTo>
                  <a:lnTo>
                    <a:pt x="557850" y="123226"/>
                  </a:lnTo>
                  <a:lnTo>
                    <a:pt x="62082" y="619436"/>
                  </a:lnTo>
                  <a:close/>
                </a:path>
              </a:pathLst>
            </a:custGeom>
            <a:solidFill>
              <a:srgbClr val="6FB0D9"/>
            </a:solidFill>
          </p:spPr>
          <p:txBody>
            <a:bodyPr vert="horz" wrap="square" lIns="0" tIns="0" rIns="0" bIns="0" rtlCol="0"/>
            <a:lstStyle/>
            <a:p>
              <a:endParaRPr lang="en-US" dirty="0"/>
            </a:p>
          </p:txBody>
        </p:sp>
      </p:grpSp>
      <p:grpSp>
        <p:nvGrpSpPr>
          <p:cNvPr id="6" name="object 6">
            <a:extLst>
              <a:ext uri="{560599B9-1E95-4F9A-B3C2-1AB37B73E55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E8D03B9-F728-48A6-A75B-A0DB21729F8A}"/>
              </a:ext>
            </a:extLst>
          </p:cNvPr>
          <p:cNvGrpSpPr/>
          <p:nvPr/>
        </p:nvGrpSpPr>
        <p:grpSpPr>
          <a:xfrm>
            <a:off x="0" y="1299738"/>
            <a:ext cx="1482725" cy="1980564"/>
            <a:chOff x="0" y="1299738"/>
            <a:chExt cx="1482725" cy="1980564"/>
          </a:xfrm>
        </p:grpSpPr>
        <p:sp>
          <p:nvSpPr>
            <p:cNvPr id="7" name="object 7">
              <a:extLst>
                <a:ext uri="{CE2B20A1-41FB-49AF-B85F-16EBD607470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B513C57-E8CE-4680-B02F-81AB3196A053}"/>
                </a:ext>
              </a:extLst>
            </p:cNvPr>
            <p:cNvSpPr/>
            <p:nvPr/>
          </p:nvSpPr>
          <p:spPr>
            <a:xfrm>
              <a:off x="0" y="2178921"/>
              <a:ext cx="1482725" cy="1101725"/>
            </a:xfrm>
            <a:custGeom>
              <a:avLst/>
              <a:gdLst/>
              <a:ahLst/>
              <a:cxnLst/>
              <a:rect l="0" t="0" r="r" b="b"/>
              <a:pathLst>
                <a:path w="1482725" h="1101725">
                  <a:moveTo>
                    <a:pt x="1415319" y="1101235"/>
                  </a:moveTo>
                  <a:lnTo>
                    <a:pt x="0" y="1101235"/>
                  </a:lnTo>
                  <a:lnTo>
                    <a:pt x="0" y="447587"/>
                  </a:lnTo>
                  <a:lnTo>
                    <a:pt x="447760" y="0"/>
                  </a:lnTo>
                  <a:lnTo>
                    <a:pt x="1482345" y="1034183"/>
                  </a:lnTo>
                  <a:lnTo>
                    <a:pt x="1415319" y="1101235"/>
                  </a:lnTo>
                  <a:close/>
                </a:path>
              </a:pathLst>
            </a:custGeom>
            <a:solidFill>
              <a:srgbClr val="484B67"/>
            </a:solidFill>
          </p:spPr>
          <p:txBody>
            <a:bodyPr vert="horz" wrap="square" lIns="0" tIns="0" rIns="0" bIns="0" rtlCol="0"/>
            <a:lstStyle/>
            <a:p>
              <a:endParaRPr lang="en-US" dirty="0"/>
            </a:p>
          </p:txBody>
        </p:sp>
        <p:sp>
          <p:nvSpPr>
            <p:cNvPr id="8" name="object 8">
              <a:extLst>
                <a:ext uri="{2E52E57B-D040-46C0-B9DD-2DFDD8450B0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74023C1-57E4-4FFA-B937-3A9E33634ED9}"/>
                </a:ext>
              </a:extLst>
            </p:cNvPr>
            <p:cNvSpPr/>
            <p:nvPr/>
          </p:nvSpPr>
          <p:spPr>
            <a:xfrm>
              <a:off x="0" y="1299738"/>
              <a:ext cx="621029" cy="1241424"/>
            </a:xfrm>
            <a:custGeom>
              <a:avLst/>
              <a:gdLst/>
              <a:ahLst/>
              <a:cxnLst/>
              <a:rect l="0" t="0" r="r" b="b"/>
              <a:pathLst>
                <a:path w="621030" h="1241425">
                  <a:moveTo>
                    <a:pt x="0" y="1240848"/>
                  </a:moveTo>
                  <a:lnTo>
                    <a:pt x="0" y="0"/>
                  </a:lnTo>
                  <a:lnTo>
                    <a:pt x="620423" y="620423"/>
                  </a:lnTo>
                  <a:lnTo>
                    <a:pt x="0" y="1240848"/>
                  </a:lnTo>
                  <a:close/>
                </a:path>
              </a:pathLst>
            </a:custGeom>
            <a:solidFill>
              <a:srgbClr val="6FB0D9"/>
            </a:solidFill>
          </p:spPr>
          <p:txBody>
            <a:bodyPr vert="horz" wrap="square" lIns="0" tIns="0" rIns="0" bIns="0" rtlCol="0"/>
            <a:lstStyle/>
            <a:p>
              <a:endParaRPr lang="en-US" dirty="0"/>
            </a:p>
          </p:txBody>
        </p:sp>
      </p:grpSp>
      <p:sp>
        <p:nvSpPr>
          <p:cNvPr id="9" name="object 9">
            <a:extLst>
              <a:ext uri="{1D97135D-F62A-4C69-BE00-18FC2EAA1E0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58A4AC9-4C48-4DC1-89F0-A6605F979458}"/>
              </a:ext>
            </a:extLst>
          </p:cNvPr>
          <p:cNvSpPr>
            <a:spLocks noGrp="1"/>
          </p:cNvSpPr>
          <p:nvPr>
            <p:ph type="title"/>
          </p:nvPr>
        </p:nvSpPr>
        <p:spPr>
          <a:xfrm>
            <a:off x="117078" y="667792"/>
            <a:ext cx="3282004" cy="208390"/>
          </a:xfrm>
          <a:prstGeom prst="rect">
            <a:avLst/>
          </a:prstGeom>
        </p:spPr>
        <p:txBody>
          <a:bodyPr vert="horz" wrap="square" lIns="0" tIns="15875" rIns="0" bIns="0" rtlCol="0">
            <a:spAutoFit/>
          </a:bodyPr>
          <a:lstStyle/>
          <a:p>
            <a:pPr marL="12700">
              <a:lnSpc>
                <a:spcPct val="100000"/>
              </a:lnSpc>
              <a:spcBef>
                <a:spcPts val="125"/>
              </a:spcBef>
            </a:pPr>
            <a:r>
              <a:rPr lang="en-US" sz="1250" spc="20" dirty="0"/>
              <a:t>Benefits</a:t>
            </a:r>
            <a:r>
              <a:rPr lang="en-US" sz="1250" spc="-5" dirty="0"/>
              <a:t> </a:t>
            </a:r>
            <a:r>
              <a:rPr lang="en-US" sz="1250" spc="45" dirty="0"/>
              <a:t>of</a:t>
            </a:r>
            <a:r>
              <a:rPr lang="en-US" sz="1250" dirty="0"/>
              <a:t> </a:t>
            </a:r>
            <a:r>
              <a:rPr lang="en-US" sz="1250" spc="50" dirty="0"/>
              <a:t>a</a:t>
            </a:r>
            <a:r>
              <a:rPr lang="en-US" sz="1250" spc="-5" dirty="0"/>
              <a:t> </a:t>
            </a:r>
            <a:r>
              <a:rPr lang="en-US" sz="1250" spc="-5" dirty="0" smtClean="0"/>
              <a:t>Department Store </a:t>
            </a:r>
            <a:r>
              <a:rPr lang="en-US" sz="1250" spc="20" dirty="0" smtClean="0"/>
              <a:t>Billing</a:t>
            </a:r>
            <a:r>
              <a:rPr lang="en-US" sz="1250" spc="-5" dirty="0" smtClean="0"/>
              <a:t> </a:t>
            </a:r>
            <a:r>
              <a:rPr lang="en-US" sz="1250" spc="30" dirty="0"/>
              <a:t>System</a:t>
            </a:r>
          </a:p>
        </p:txBody>
      </p:sp>
      <p:sp>
        <p:nvSpPr>
          <p:cNvPr id="10" name="object 10">
            <a:extLst>
              <a:ext uri="{A7177811-D0A8-4E89-A3A7-A69D59AEB70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898412B-5476-45F8-BDAE-B5535D1BBCBA}"/>
              </a:ext>
            </a:extLst>
          </p:cNvPr>
          <p:cNvSpPr txBox="1"/>
          <p:nvPr/>
        </p:nvSpPr>
        <p:spPr>
          <a:xfrm>
            <a:off x="1265209" y="1006038"/>
            <a:ext cx="1987550" cy="1612621"/>
          </a:xfrm>
          <a:prstGeom prst="rect">
            <a:avLst/>
          </a:prstGeom>
        </p:spPr>
        <p:txBody>
          <a:bodyPr vert="horz" wrap="square" lIns="0" tIns="12700" rIns="0" bIns="0" rtlCol="0">
            <a:spAutoFit/>
          </a:bodyPr>
          <a:lstStyle/>
          <a:p>
            <a:pPr marL="12700" marR="5080" indent="107314" algn="ctr">
              <a:lnSpc>
                <a:spcPct val="99000"/>
              </a:lnSpc>
              <a:spcBef>
                <a:spcPts val="100"/>
              </a:spcBef>
            </a:pPr>
            <a:r>
              <a:rPr lang="en-US" sz="1050" spc="20" dirty="0">
                <a:solidFill>
                  <a:srgbClr val="FFFFFF"/>
                </a:solidFill>
                <a:latin typeface="Trebuchet MS"/>
              </a:rPr>
              <a:t>A</a:t>
            </a:r>
            <a:r>
              <a:rPr lang="en-US" sz="1050" spc="-80" dirty="0">
                <a:solidFill>
                  <a:srgbClr val="FFFFFF"/>
                </a:solidFill>
                <a:latin typeface="Trebuchet MS"/>
              </a:rPr>
              <a:t> </a:t>
            </a:r>
            <a:r>
              <a:rPr lang="en-US" sz="1050" spc="-5" dirty="0" smtClean="0"/>
              <a:t> </a:t>
            </a:r>
            <a:r>
              <a:rPr lang="en-US" sz="1050" spc="-5" dirty="0">
                <a:solidFill>
                  <a:schemeClr val="bg1"/>
                </a:solidFill>
              </a:rPr>
              <a:t>Department Store</a:t>
            </a:r>
            <a:r>
              <a:rPr lang="en-US" sz="1050" spc="-80" dirty="0" smtClean="0">
                <a:solidFill>
                  <a:schemeClr val="bg1"/>
                </a:solidFill>
                <a:latin typeface="Trebuchet MS"/>
              </a:rPr>
              <a:t> </a:t>
            </a:r>
            <a:r>
              <a:rPr lang="en-US" sz="1050" spc="-20" dirty="0">
                <a:solidFill>
                  <a:srgbClr val="FFFFFF"/>
                </a:solidFill>
                <a:latin typeface="Trebuchet MS"/>
              </a:rPr>
              <a:t>b</a:t>
            </a:r>
            <a:r>
              <a:rPr lang="en-US" sz="1050" spc="-65" dirty="0">
                <a:solidFill>
                  <a:srgbClr val="FFFFFF"/>
                </a:solidFill>
                <a:latin typeface="Trebuchet MS"/>
              </a:rPr>
              <a:t>i</a:t>
            </a:r>
            <a:r>
              <a:rPr lang="en-US" sz="1050" spc="-75" dirty="0">
                <a:solidFill>
                  <a:srgbClr val="FFFFFF"/>
                </a:solidFill>
                <a:latin typeface="Trebuchet MS"/>
              </a:rPr>
              <a:t>ll</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10" dirty="0">
                <a:solidFill>
                  <a:srgbClr val="FFFFFF"/>
                </a:solidFill>
                <a:latin typeface="Trebuchet MS"/>
              </a:rPr>
              <a:t>s</a:t>
            </a:r>
            <a:r>
              <a:rPr lang="en-US" sz="1050" dirty="0">
                <a:solidFill>
                  <a:srgbClr val="FFFFFF"/>
                </a:solidFill>
                <a:latin typeface="Trebuchet MS"/>
              </a:rPr>
              <a:t>y</a:t>
            </a:r>
            <a:r>
              <a:rPr lang="en-US" sz="1050" spc="10" dirty="0">
                <a:solidFill>
                  <a:srgbClr val="FFFFFF"/>
                </a:solidFill>
                <a:latin typeface="Trebuchet MS"/>
              </a:rPr>
              <a:t>s</a:t>
            </a:r>
            <a:r>
              <a:rPr lang="en-US" sz="1050" spc="-40" dirty="0">
                <a:solidFill>
                  <a:srgbClr val="FFFFFF"/>
                </a:solidFill>
                <a:latin typeface="Trebuchet MS"/>
              </a:rPr>
              <a:t>t</a:t>
            </a:r>
            <a:r>
              <a:rPr lang="en-US" sz="1050" spc="-45" dirty="0">
                <a:solidFill>
                  <a:srgbClr val="FFFFFF"/>
                </a:solidFill>
                <a:latin typeface="Trebuchet MS"/>
              </a:rPr>
              <a:t>e</a:t>
            </a:r>
            <a:r>
              <a:rPr lang="en-US" sz="1050" spc="-5" dirty="0">
                <a:solidFill>
                  <a:srgbClr val="FFFFFF"/>
                </a:solidFill>
                <a:latin typeface="Trebuchet MS"/>
              </a:rPr>
              <a:t>m</a:t>
            </a:r>
            <a:r>
              <a:rPr lang="en-US" sz="1050" spc="-80" dirty="0">
                <a:solidFill>
                  <a:srgbClr val="FFFFFF"/>
                </a:solidFill>
                <a:latin typeface="Trebuchet MS"/>
              </a:rPr>
              <a:t> </a:t>
            </a:r>
            <a:r>
              <a:rPr lang="en-US" sz="1050" spc="-70" dirty="0">
                <a:solidFill>
                  <a:srgbClr val="FFFFFF"/>
                </a:solidFill>
                <a:latin typeface="Trebuchet MS"/>
              </a:rPr>
              <a:t>c</a:t>
            </a:r>
            <a:r>
              <a:rPr lang="en-US" sz="1050" spc="-25" dirty="0">
                <a:solidFill>
                  <a:srgbClr val="FFFFFF"/>
                </a:solidFill>
                <a:latin typeface="Trebuchet MS"/>
              </a:rPr>
              <a:t>a</a:t>
            </a:r>
            <a:r>
              <a:rPr lang="en-US" sz="1050" dirty="0">
                <a:solidFill>
                  <a:srgbClr val="FFFFFF"/>
                </a:solidFill>
                <a:latin typeface="Trebuchet MS"/>
              </a:rPr>
              <a:t>n  h</a:t>
            </a:r>
            <a:r>
              <a:rPr lang="en-US" sz="1050" spc="-45" dirty="0">
                <a:solidFill>
                  <a:srgbClr val="FFFFFF"/>
                </a:solidFill>
                <a:latin typeface="Trebuchet MS"/>
              </a:rPr>
              <a:t>e</a:t>
            </a:r>
            <a:r>
              <a:rPr lang="en-US" sz="1050" spc="-75" dirty="0">
                <a:solidFill>
                  <a:srgbClr val="FFFFFF"/>
                </a:solidFill>
                <a:latin typeface="Trebuchet MS"/>
              </a:rPr>
              <a:t>l</a:t>
            </a:r>
            <a:r>
              <a:rPr lang="en-US" sz="1050" spc="-20" dirty="0">
                <a:solidFill>
                  <a:srgbClr val="FFFFFF"/>
                </a:solidFill>
                <a:latin typeface="Trebuchet MS"/>
              </a:rPr>
              <a:t>p</a:t>
            </a:r>
            <a:r>
              <a:rPr lang="en-US" sz="1050" spc="-80" dirty="0">
                <a:solidFill>
                  <a:srgbClr val="FFFFFF"/>
                </a:solidFill>
                <a:latin typeface="Trebuchet MS"/>
              </a:rPr>
              <a:t> </a:t>
            </a:r>
            <a:r>
              <a:rPr lang="en-US" sz="1050" spc="-75" dirty="0">
                <a:solidFill>
                  <a:srgbClr val="FFFFFF"/>
                </a:solidFill>
                <a:latin typeface="Trebuchet MS"/>
              </a:rPr>
              <a:t>r</a:t>
            </a:r>
            <a:r>
              <a:rPr lang="en-US" sz="1050" spc="-45" dirty="0">
                <a:solidFill>
                  <a:srgbClr val="FFFFFF"/>
                </a:solidFill>
                <a:latin typeface="Trebuchet MS"/>
              </a:rPr>
              <a:t>e</a:t>
            </a:r>
            <a:r>
              <a:rPr lang="en-US" sz="1050" spc="-20" dirty="0">
                <a:solidFill>
                  <a:srgbClr val="FFFFFF"/>
                </a:solidFill>
                <a:latin typeface="Trebuchet MS"/>
              </a:rPr>
              <a:t>d</a:t>
            </a:r>
            <a:r>
              <a:rPr lang="en-US" sz="1050" spc="-25" dirty="0">
                <a:solidFill>
                  <a:srgbClr val="FFFFFF"/>
                </a:solidFill>
                <a:latin typeface="Trebuchet MS"/>
              </a:rPr>
              <a:t>u</a:t>
            </a:r>
            <a:r>
              <a:rPr lang="en-US" sz="1050" spc="-80" dirty="0">
                <a:solidFill>
                  <a:srgbClr val="FFFFFF"/>
                </a:solidFill>
                <a:latin typeface="Trebuchet MS"/>
              </a:rPr>
              <a:t>c</a:t>
            </a:r>
            <a:r>
              <a:rPr lang="en-US" sz="1050" spc="-45" dirty="0">
                <a:solidFill>
                  <a:srgbClr val="FFFFFF"/>
                </a:solidFill>
                <a:latin typeface="Trebuchet MS"/>
              </a:rPr>
              <a:t>e</a:t>
            </a:r>
            <a:r>
              <a:rPr lang="en-US" sz="1050" spc="-80" dirty="0">
                <a:solidFill>
                  <a:srgbClr val="FFFFFF"/>
                </a:solidFill>
                <a:latin typeface="Trebuchet MS"/>
              </a:rPr>
              <a:t> </a:t>
            </a:r>
            <a:r>
              <a:rPr lang="en-US" sz="1050" spc="-45" dirty="0">
                <a:solidFill>
                  <a:srgbClr val="FFFFFF"/>
                </a:solidFill>
                <a:latin typeface="Trebuchet MS"/>
              </a:rPr>
              <a:t>e</a:t>
            </a:r>
            <a:r>
              <a:rPr lang="en-US" sz="1050" spc="-55" dirty="0">
                <a:solidFill>
                  <a:srgbClr val="FFFFFF"/>
                </a:solidFill>
                <a:latin typeface="Trebuchet MS"/>
              </a:rPr>
              <a:t>r</a:t>
            </a:r>
            <a:r>
              <a:rPr lang="en-US" sz="1050" spc="-75" dirty="0">
                <a:solidFill>
                  <a:srgbClr val="FFFFFF"/>
                </a:solidFill>
                <a:latin typeface="Trebuchet MS"/>
              </a:rPr>
              <a:t>r</a:t>
            </a:r>
            <a:r>
              <a:rPr lang="en-US" sz="1050" spc="35" dirty="0">
                <a:solidFill>
                  <a:srgbClr val="FFFFFF"/>
                </a:solidFill>
                <a:latin typeface="Trebuchet MS"/>
              </a:rPr>
              <a:t>o</a:t>
            </a:r>
            <a:r>
              <a:rPr lang="en-US" sz="1050" spc="-55" dirty="0">
                <a:solidFill>
                  <a:srgbClr val="FFFFFF"/>
                </a:solidFill>
                <a:latin typeface="Trebuchet MS"/>
              </a:rPr>
              <a:t>r</a:t>
            </a:r>
            <a:r>
              <a:rPr lang="en-US" sz="1050" spc="10" dirty="0">
                <a:solidFill>
                  <a:srgbClr val="FFFFFF"/>
                </a:solidFill>
                <a:latin typeface="Trebuchet MS"/>
              </a:rPr>
              <a:t>s</a:t>
            </a:r>
            <a:r>
              <a:rPr lang="en-US" sz="1050" spc="-165" dirty="0">
                <a:solidFill>
                  <a:srgbClr val="FFFFFF"/>
                </a:solidFill>
                <a:latin typeface="Trebuchet MS"/>
              </a:rPr>
              <a:t>,</a:t>
            </a:r>
            <a:r>
              <a:rPr lang="en-US" sz="1050" spc="-80" dirty="0">
                <a:solidFill>
                  <a:srgbClr val="FFFFFF"/>
                </a:solidFill>
                <a:latin typeface="Trebuchet MS"/>
              </a:rPr>
              <a:t> </a:t>
            </a:r>
            <a:r>
              <a:rPr lang="en-US" sz="1050" spc="10" dirty="0">
                <a:solidFill>
                  <a:srgbClr val="FFFFFF"/>
                </a:solidFill>
                <a:latin typeface="Trebuchet MS"/>
              </a:rPr>
              <a:t>s</a:t>
            </a:r>
            <a:r>
              <a:rPr lang="en-US" sz="1050" spc="-30" dirty="0">
                <a:solidFill>
                  <a:srgbClr val="FFFFFF"/>
                </a:solidFill>
                <a:latin typeface="Trebuchet MS"/>
              </a:rPr>
              <a:t>a</a:t>
            </a:r>
            <a:r>
              <a:rPr lang="en-US" sz="1050" spc="-15" dirty="0">
                <a:solidFill>
                  <a:srgbClr val="FFFFFF"/>
                </a:solidFill>
                <a:latin typeface="Trebuchet MS"/>
              </a:rPr>
              <a:t>v</a:t>
            </a:r>
            <a:r>
              <a:rPr lang="en-US" sz="1050" spc="-45" dirty="0">
                <a:solidFill>
                  <a:srgbClr val="FFFFFF"/>
                </a:solidFill>
                <a:latin typeface="Trebuchet MS"/>
              </a:rPr>
              <a:t>e</a:t>
            </a:r>
            <a:r>
              <a:rPr lang="en-US" sz="1050" spc="-80" dirty="0">
                <a:solidFill>
                  <a:srgbClr val="FFFFFF"/>
                </a:solidFill>
                <a:latin typeface="Trebuchet MS"/>
              </a:rPr>
              <a:t> </a:t>
            </a:r>
            <a:r>
              <a:rPr lang="en-US" sz="1050" spc="-35" dirty="0">
                <a:solidFill>
                  <a:srgbClr val="FFFFFF"/>
                </a:solidFill>
                <a:latin typeface="Trebuchet MS"/>
              </a:rPr>
              <a:t>t</a:t>
            </a:r>
            <a:r>
              <a:rPr lang="en-US" sz="1050" spc="-65" dirty="0">
                <a:solidFill>
                  <a:srgbClr val="FFFFFF"/>
                </a:solidFill>
                <a:latin typeface="Trebuchet MS"/>
              </a:rPr>
              <a:t>i</a:t>
            </a:r>
            <a:r>
              <a:rPr lang="en-US" sz="1050" spc="-5" dirty="0">
                <a:solidFill>
                  <a:srgbClr val="FFFFFF"/>
                </a:solidFill>
                <a:latin typeface="Trebuchet MS"/>
              </a:rPr>
              <a:t>m</a:t>
            </a:r>
            <a:r>
              <a:rPr lang="en-US" sz="1050" spc="-45" dirty="0">
                <a:solidFill>
                  <a:srgbClr val="FFFFFF"/>
                </a:solidFill>
                <a:latin typeface="Trebuchet MS"/>
              </a:rPr>
              <a:t>e</a:t>
            </a:r>
            <a:r>
              <a:rPr lang="en-US" sz="1050" spc="-165" dirty="0">
                <a:solidFill>
                  <a:srgbClr val="FFFFFF"/>
                </a:solidFill>
                <a:latin typeface="Trebuchet MS"/>
              </a:rPr>
              <a:t>,</a:t>
            </a:r>
            <a:r>
              <a:rPr lang="en-US" sz="1050" spc="-80" dirty="0">
                <a:solidFill>
                  <a:srgbClr val="FFFFFF"/>
                </a:solidFill>
                <a:latin typeface="Trebuchet MS"/>
              </a:rPr>
              <a:t> </a:t>
            </a:r>
            <a:r>
              <a:rPr lang="en-US" sz="1050" spc="-25" dirty="0">
                <a:solidFill>
                  <a:srgbClr val="FFFFFF"/>
                </a:solidFill>
                <a:latin typeface="Trebuchet MS"/>
              </a:rPr>
              <a:t>a</a:t>
            </a:r>
            <a:r>
              <a:rPr lang="en-US" sz="1050" dirty="0">
                <a:solidFill>
                  <a:srgbClr val="FFFFFF"/>
                </a:solidFill>
                <a:latin typeface="Trebuchet MS"/>
              </a:rPr>
              <a:t>n</a:t>
            </a:r>
            <a:r>
              <a:rPr lang="en-US" sz="1050" spc="-15" dirty="0">
                <a:solidFill>
                  <a:srgbClr val="FFFFFF"/>
                </a:solidFill>
                <a:latin typeface="Trebuchet MS"/>
              </a:rPr>
              <a:t>d  </a:t>
            </a:r>
            <a:r>
              <a:rPr lang="en-US" sz="1050" spc="-65" dirty="0">
                <a:solidFill>
                  <a:srgbClr val="FFFFFF"/>
                </a:solidFill>
                <a:latin typeface="Trebuchet MS"/>
              </a:rPr>
              <a:t>i</a:t>
            </a:r>
            <a:r>
              <a:rPr lang="en-US" sz="1050" spc="-5" dirty="0">
                <a:solidFill>
                  <a:srgbClr val="FFFFFF"/>
                </a:solidFill>
                <a:latin typeface="Trebuchet MS"/>
              </a:rPr>
              <a:t>m</a:t>
            </a:r>
            <a:r>
              <a:rPr lang="en-US" sz="1050" spc="-20" dirty="0">
                <a:solidFill>
                  <a:srgbClr val="FFFFFF"/>
                </a:solidFill>
                <a:latin typeface="Trebuchet MS"/>
              </a:rPr>
              <a:t>p</a:t>
            </a:r>
            <a:r>
              <a:rPr lang="en-US" sz="1050" spc="-75" dirty="0">
                <a:solidFill>
                  <a:srgbClr val="FFFFFF"/>
                </a:solidFill>
                <a:latin typeface="Trebuchet MS"/>
              </a:rPr>
              <a:t>r</a:t>
            </a:r>
            <a:r>
              <a:rPr lang="en-US" sz="1050" spc="30" dirty="0">
                <a:solidFill>
                  <a:srgbClr val="FFFFFF"/>
                </a:solidFill>
                <a:latin typeface="Trebuchet MS"/>
              </a:rPr>
              <a:t>o</a:t>
            </a:r>
            <a:r>
              <a:rPr lang="en-US" sz="1050" spc="-15" dirty="0">
                <a:solidFill>
                  <a:srgbClr val="FFFFFF"/>
                </a:solidFill>
                <a:latin typeface="Trebuchet MS"/>
              </a:rPr>
              <a:t>v</a:t>
            </a:r>
            <a:r>
              <a:rPr lang="en-US" sz="1050" spc="-45" dirty="0">
                <a:solidFill>
                  <a:srgbClr val="FFFFFF"/>
                </a:solidFill>
                <a:latin typeface="Trebuchet MS"/>
              </a:rPr>
              <a:t>e</a:t>
            </a:r>
            <a:r>
              <a:rPr lang="en-US" sz="1050" spc="-80" dirty="0">
                <a:solidFill>
                  <a:srgbClr val="FFFFFF"/>
                </a:solidFill>
                <a:latin typeface="Trebuchet MS"/>
              </a:rPr>
              <a:t> </a:t>
            </a:r>
            <a:r>
              <a:rPr lang="en-US" sz="1050" spc="-65" dirty="0">
                <a:solidFill>
                  <a:srgbClr val="FFFFFF"/>
                </a:solidFill>
                <a:latin typeface="Trebuchet MS"/>
              </a:rPr>
              <a:t>c</a:t>
            </a:r>
            <a:r>
              <a:rPr lang="en-US" sz="1050" spc="-25" dirty="0">
                <a:solidFill>
                  <a:srgbClr val="FFFFFF"/>
                </a:solidFill>
                <a:latin typeface="Trebuchet MS"/>
              </a:rPr>
              <a:t>u</a:t>
            </a:r>
            <a:r>
              <a:rPr lang="en-US" sz="1050" spc="10" dirty="0">
                <a:solidFill>
                  <a:srgbClr val="FFFFFF"/>
                </a:solidFill>
                <a:latin typeface="Trebuchet MS"/>
              </a:rPr>
              <a:t>s</a:t>
            </a:r>
            <a:r>
              <a:rPr lang="en-US" sz="1050" spc="-40" dirty="0">
                <a:solidFill>
                  <a:srgbClr val="FFFFFF"/>
                </a:solidFill>
                <a:latin typeface="Trebuchet MS"/>
              </a:rPr>
              <a:t>t</a:t>
            </a:r>
            <a:r>
              <a:rPr lang="en-US" sz="1050" spc="35" dirty="0">
                <a:solidFill>
                  <a:srgbClr val="FFFFFF"/>
                </a:solidFill>
                <a:latin typeface="Trebuchet MS"/>
              </a:rPr>
              <a:t>o</a:t>
            </a:r>
            <a:r>
              <a:rPr lang="en-US" sz="1050" spc="-5" dirty="0">
                <a:solidFill>
                  <a:srgbClr val="FFFFFF"/>
                </a:solidFill>
                <a:latin typeface="Trebuchet MS"/>
              </a:rPr>
              <a:t>m</a:t>
            </a:r>
            <a:r>
              <a:rPr lang="en-US" sz="1050" spc="-45" dirty="0">
                <a:solidFill>
                  <a:srgbClr val="FFFFFF"/>
                </a:solidFill>
                <a:latin typeface="Trebuchet MS"/>
              </a:rPr>
              <a:t>e</a:t>
            </a:r>
            <a:r>
              <a:rPr lang="en-US" sz="1050" spc="-55" dirty="0">
                <a:solidFill>
                  <a:srgbClr val="FFFFFF"/>
                </a:solidFill>
                <a:latin typeface="Trebuchet MS"/>
              </a:rPr>
              <a:t>r</a:t>
            </a:r>
            <a:r>
              <a:rPr lang="en-US" sz="1050" spc="-80" dirty="0">
                <a:solidFill>
                  <a:srgbClr val="FFFFFF"/>
                </a:solidFill>
                <a:latin typeface="Trebuchet MS"/>
              </a:rPr>
              <a:t> </a:t>
            </a:r>
            <a:r>
              <a:rPr lang="en-US" sz="1050" spc="10" dirty="0">
                <a:solidFill>
                  <a:srgbClr val="FFFFFF"/>
                </a:solidFill>
                <a:latin typeface="Trebuchet MS"/>
              </a:rPr>
              <a:t>s</a:t>
            </a:r>
            <a:r>
              <a:rPr lang="en-US" sz="1050" spc="-25" dirty="0">
                <a:solidFill>
                  <a:srgbClr val="FFFFFF"/>
                </a:solidFill>
                <a:latin typeface="Trebuchet MS"/>
              </a:rPr>
              <a:t>a</a:t>
            </a:r>
            <a:r>
              <a:rPr lang="en-US" sz="1050" spc="-35" dirty="0">
                <a:solidFill>
                  <a:srgbClr val="FFFFFF"/>
                </a:solidFill>
                <a:latin typeface="Trebuchet MS"/>
              </a:rPr>
              <a:t>t</a:t>
            </a:r>
            <a:r>
              <a:rPr lang="en-US" sz="1050" spc="-65" dirty="0">
                <a:solidFill>
                  <a:srgbClr val="FFFFFF"/>
                </a:solidFill>
                <a:latin typeface="Trebuchet MS"/>
              </a:rPr>
              <a:t>i</a:t>
            </a:r>
            <a:r>
              <a:rPr lang="en-US" sz="1050" spc="10" dirty="0">
                <a:solidFill>
                  <a:srgbClr val="FFFFFF"/>
                </a:solidFill>
                <a:latin typeface="Trebuchet MS"/>
              </a:rPr>
              <a:t>s</a:t>
            </a:r>
            <a:r>
              <a:rPr lang="en-US" sz="1050" spc="-45" dirty="0">
                <a:solidFill>
                  <a:srgbClr val="FFFFFF"/>
                </a:solidFill>
                <a:latin typeface="Trebuchet MS"/>
              </a:rPr>
              <a:t>f</a:t>
            </a:r>
            <a:r>
              <a:rPr lang="en-US" sz="1050" spc="-25" dirty="0">
                <a:solidFill>
                  <a:srgbClr val="FFFFFF"/>
                </a:solidFill>
                <a:latin typeface="Trebuchet MS"/>
              </a:rPr>
              <a:t>a</a:t>
            </a:r>
            <a:r>
              <a:rPr lang="en-US" sz="1050" spc="-65" dirty="0">
                <a:solidFill>
                  <a:srgbClr val="FFFFFF"/>
                </a:solidFill>
                <a:latin typeface="Trebuchet MS"/>
              </a:rPr>
              <a:t>c</a:t>
            </a:r>
            <a:r>
              <a:rPr lang="en-US" sz="1050" spc="-35" dirty="0">
                <a:solidFill>
                  <a:srgbClr val="FFFFFF"/>
                </a:solidFill>
                <a:latin typeface="Trebuchet MS"/>
              </a:rPr>
              <a:t>t</a:t>
            </a:r>
            <a:r>
              <a:rPr lang="en-US" sz="1050" spc="-65" dirty="0">
                <a:solidFill>
                  <a:srgbClr val="FFFFFF"/>
                </a:solidFill>
                <a:latin typeface="Trebuchet MS"/>
              </a:rPr>
              <a:t>i</a:t>
            </a:r>
            <a:r>
              <a:rPr lang="en-US" sz="1050" spc="35" dirty="0">
                <a:solidFill>
                  <a:srgbClr val="FFFFFF"/>
                </a:solidFill>
                <a:latin typeface="Trebuchet MS"/>
              </a:rPr>
              <a:t>o</a:t>
            </a:r>
            <a:r>
              <a:rPr lang="en-US" sz="1050" dirty="0">
                <a:solidFill>
                  <a:srgbClr val="FFFFFF"/>
                </a:solidFill>
                <a:latin typeface="Trebuchet MS"/>
              </a:rPr>
              <a:t>n</a:t>
            </a:r>
            <a:r>
              <a:rPr lang="en-US" sz="1050" spc="-155" dirty="0">
                <a:solidFill>
                  <a:srgbClr val="FFFFFF"/>
                </a:solidFill>
                <a:latin typeface="Trebuchet MS"/>
              </a:rPr>
              <a:t>.</a:t>
            </a:r>
            <a:r>
              <a:rPr lang="en-US" sz="1050" spc="-80" dirty="0">
                <a:solidFill>
                  <a:srgbClr val="FFFFFF"/>
                </a:solidFill>
                <a:latin typeface="Trebuchet MS"/>
              </a:rPr>
              <a:t> </a:t>
            </a:r>
            <a:r>
              <a:rPr lang="en-US" sz="1050" spc="-20" dirty="0">
                <a:solidFill>
                  <a:srgbClr val="FFFFFF"/>
                </a:solidFill>
                <a:latin typeface="Trebuchet MS"/>
              </a:rPr>
              <a:t>I</a:t>
            </a:r>
            <a:r>
              <a:rPr lang="en-US" sz="1050" spc="-30" dirty="0">
                <a:solidFill>
                  <a:srgbClr val="FFFFFF"/>
                </a:solidFill>
                <a:latin typeface="Trebuchet MS"/>
              </a:rPr>
              <a:t>t  </a:t>
            </a:r>
            <a:r>
              <a:rPr lang="en-US" sz="1050" dirty="0">
                <a:solidFill>
                  <a:srgbClr val="FFFFFF"/>
                </a:solidFill>
                <a:latin typeface="Trebuchet MS"/>
              </a:rPr>
              <a:t>h</a:t>
            </a:r>
            <a:r>
              <a:rPr lang="en-US" sz="1050" spc="-45" dirty="0">
                <a:solidFill>
                  <a:srgbClr val="FFFFFF"/>
                </a:solidFill>
                <a:latin typeface="Trebuchet MS"/>
              </a:rPr>
              <a:t>e</a:t>
            </a:r>
            <a:r>
              <a:rPr lang="en-US" sz="1050" spc="-75" dirty="0">
                <a:solidFill>
                  <a:srgbClr val="FFFFFF"/>
                </a:solidFill>
                <a:latin typeface="Trebuchet MS"/>
              </a:rPr>
              <a:t>l</a:t>
            </a:r>
            <a:r>
              <a:rPr lang="en-US" sz="1050" spc="-20" dirty="0">
                <a:solidFill>
                  <a:srgbClr val="FFFFFF"/>
                </a:solidFill>
                <a:latin typeface="Trebuchet MS"/>
              </a:rPr>
              <a:t>p</a:t>
            </a:r>
            <a:r>
              <a:rPr lang="en-US" sz="1050" spc="10" dirty="0">
                <a:solidFill>
                  <a:srgbClr val="FFFFFF"/>
                </a:solidFill>
                <a:latin typeface="Trebuchet MS"/>
              </a:rPr>
              <a:t>s</a:t>
            </a:r>
            <a:r>
              <a:rPr lang="en-US" sz="1050" spc="-80" dirty="0">
                <a:solidFill>
                  <a:srgbClr val="FFFFFF"/>
                </a:solidFill>
                <a:latin typeface="Trebuchet MS"/>
              </a:rPr>
              <a:t> </a:t>
            </a:r>
            <a:r>
              <a:rPr lang="en-US" sz="1050" spc="-65" dirty="0">
                <a:solidFill>
                  <a:srgbClr val="FFFFFF"/>
                </a:solidFill>
                <a:latin typeface="Trebuchet MS"/>
              </a:rPr>
              <a:t>i</a:t>
            </a:r>
            <a:r>
              <a:rPr lang="en-US" sz="1050" dirty="0">
                <a:solidFill>
                  <a:srgbClr val="FFFFFF"/>
                </a:solidFill>
                <a:latin typeface="Trebuchet MS"/>
              </a:rPr>
              <a:t>n</a:t>
            </a:r>
            <a:r>
              <a:rPr lang="en-US" sz="1050" spc="-80" dirty="0">
                <a:solidFill>
                  <a:srgbClr val="FFFFFF"/>
                </a:solidFill>
                <a:latin typeface="Trebuchet MS"/>
              </a:rPr>
              <a:t> </a:t>
            </a:r>
            <a:r>
              <a:rPr lang="en-US" sz="1050" spc="-35" dirty="0">
                <a:solidFill>
                  <a:srgbClr val="FFFFFF"/>
                </a:solidFill>
                <a:latin typeface="Trebuchet MS"/>
              </a:rPr>
              <a:t>t</a:t>
            </a:r>
            <a:r>
              <a:rPr lang="en-US" sz="1050" spc="-65" dirty="0">
                <a:solidFill>
                  <a:srgbClr val="FFFFFF"/>
                </a:solidFill>
                <a:latin typeface="Trebuchet MS"/>
              </a:rPr>
              <a:t>r</a:t>
            </a:r>
            <a:r>
              <a:rPr lang="en-US" sz="1050" spc="-25" dirty="0">
                <a:solidFill>
                  <a:srgbClr val="FFFFFF"/>
                </a:solidFill>
                <a:latin typeface="Trebuchet MS"/>
              </a:rPr>
              <a:t>a</a:t>
            </a:r>
            <a:r>
              <a:rPr lang="en-US" sz="1050" spc="-65" dirty="0">
                <a:solidFill>
                  <a:srgbClr val="FFFFFF"/>
                </a:solidFill>
                <a:latin typeface="Trebuchet MS"/>
              </a:rPr>
              <a:t>c</a:t>
            </a:r>
            <a:r>
              <a:rPr lang="en-US" sz="1050" spc="-5" dirty="0">
                <a:solidFill>
                  <a:srgbClr val="FFFFFF"/>
                </a:solidFill>
                <a:latin typeface="Trebuchet MS"/>
              </a:rPr>
              <a:t>k</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10" dirty="0">
                <a:solidFill>
                  <a:srgbClr val="FFFFFF"/>
                </a:solidFill>
                <a:latin typeface="Trebuchet MS"/>
              </a:rPr>
              <a:t>s</a:t>
            </a:r>
            <a:r>
              <a:rPr lang="en-US" sz="1050" spc="-25" dirty="0">
                <a:solidFill>
                  <a:srgbClr val="FFFFFF"/>
                </a:solidFill>
                <a:latin typeface="Trebuchet MS"/>
              </a:rPr>
              <a:t>a</a:t>
            </a:r>
            <a:r>
              <a:rPr lang="en-US" sz="1050" spc="-75" dirty="0">
                <a:solidFill>
                  <a:srgbClr val="FFFFFF"/>
                </a:solidFill>
                <a:latin typeface="Trebuchet MS"/>
              </a:rPr>
              <a:t>l</a:t>
            </a:r>
            <a:r>
              <a:rPr lang="en-US" sz="1050" spc="-45" dirty="0">
                <a:solidFill>
                  <a:srgbClr val="FFFFFF"/>
                </a:solidFill>
                <a:latin typeface="Trebuchet MS"/>
              </a:rPr>
              <a:t>e</a:t>
            </a:r>
            <a:r>
              <a:rPr lang="en-US" sz="1050" spc="10" dirty="0">
                <a:solidFill>
                  <a:srgbClr val="FFFFFF"/>
                </a:solidFill>
                <a:latin typeface="Trebuchet MS"/>
              </a:rPr>
              <a:t>s</a:t>
            </a:r>
            <a:r>
              <a:rPr lang="en-US" sz="1050" spc="-80" dirty="0">
                <a:solidFill>
                  <a:srgbClr val="FFFFFF"/>
                </a:solidFill>
                <a:latin typeface="Trebuchet MS"/>
              </a:rPr>
              <a:t> </a:t>
            </a:r>
            <a:r>
              <a:rPr lang="en-US" sz="1050" spc="-20" dirty="0">
                <a:solidFill>
                  <a:srgbClr val="FFFFFF"/>
                </a:solidFill>
                <a:latin typeface="Trebuchet MS"/>
              </a:rPr>
              <a:t>d</a:t>
            </a:r>
            <a:r>
              <a:rPr lang="en-US" sz="1050" spc="-25" dirty="0">
                <a:solidFill>
                  <a:srgbClr val="FFFFFF"/>
                </a:solidFill>
                <a:latin typeface="Trebuchet MS"/>
              </a:rPr>
              <a:t>a</a:t>
            </a:r>
            <a:r>
              <a:rPr lang="en-US" sz="1050" spc="-35" dirty="0">
                <a:solidFill>
                  <a:srgbClr val="FFFFFF"/>
                </a:solidFill>
                <a:latin typeface="Trebuchet MS"/>
              </a:rPr>
              <a:t>t</a:t>
            </a:r>
            <a:r>
              <a:rPr lang="en-US" sz="1050" spc="-25" dirty="0">
                <a:solidFill>
                  <a:srgbClr val="FFFFFF"/>
                </a:solidFill>
                <a:latin typeface="Trebuchet MS"/>
              </a:rPr>
              <a:t>a</a:t>
            </a:r>
            <a:r>
              <a:rPr lang="en-US" sz="1050" spc="-80" dirty="0">
                <a:solidFill>
                  <a:srgbClr val="FFFFFF"/>
                </a:solidFill>
                <a:latin typeface="Trebuchet MS"/>
              </a:rPr>
              <a:t> </a:t>
            </a:r>
            <a:r>
              <a:rPr lang="en-US" sz="1050" spc="-45" dirty="0">
                <a:solidFill>
                  <a:srgbClr val="FFFFFF"/>
                </a:solidFill>
                <a:latin typeface="Trebuchet MS"/>
              </a:rPr>
              <a:t>f</a:t>
            </a:r>
            <a:r>
              <a:rPr lang="en-US" sz="1050" spc="35" dirty="0">
                <a:solidFill>
                  <a:srgbClr val="FFFFFF"/>
                </a:solidFill>
                <a:latin typeface="Trebuchet MS"/>
              </a:rPr>
              <a:t>o</a:t>
            </a:r>
            <a:r>
              <a:rPr lang="en-US" sz="1050" spc="-50" dirty="0">
                <a:solidFill>
                  <a:srgbClr val="FFFFFF"/>
                </a:solidFill>
                <a:latin typeface="Trebuchet MS"/>
              </a:rPr>
              <a:t>r  </a:t>
            </a:r>
            <a:r>
              <a:rPr lang="en-US" sz="1050" spc="-20" dirty="0">
                <a:solidFill>
                  <a:srgbClr val="FFFFFF"/>
                </a:solidFill>
                <a:latin typeface="Trebuchet MS"/>
              </a:rPr>
              <a:t>b</a:t>
            </a:r>
            <a:r>
              <a:rPr lang="en-US" sz="1050" spc="-45" dirty="0">
                <a:solidFill>
                  <a:srgbClr val="FFFFFF"/>
                </a:solidFill>
                <a:latin typeface="Trebuchet MS"/>
              </a:rPr>
              <a:t>e</a:t>
            </a:r>
            <a:r>
              <a:rPr lang="en-US" sz="1050" spc="-35" dirty="0">
                <a:solidFill>
                  <a:srgbClr val="FFFFFF"/>
                </a:solidFill>
                <a:latin typeface="Trebuchet MS"/>
              </a:rPr>
              <a:t>t</a:t>
            </a:r>
            <a:r>
              <a:rPr lang="en-US" sz="1050" spc="-40" dirty="0">
                <a:solidFill>
                  <a:srgbClr val="FFFFFF"/>
                </a:solidFill>
                <a:latin typeface="Trebuchet MS"/>
              </a:rPr>
              <a:t>t</a:t>
            </a:r>
            <a:r>
              <a:rPr lang="en-US" sz="1050" spc="-45" dirty="0">
                <a:solidFill>
                  <a:srgbClr val="FFFFFF"/>
                </a:solidFill>
                <a:latin typeface="Trebuchet MS"/>
              </a:rPr>
              <a:t>e</a:t>
            </a:r>
            <a:r>
              <a:rPr lang="en-US" sz="1050" spc="-55" dirty="0">
                <a:solidFill>
                  <a:srgbClr val="FFFFFF"/>
                </a:solidFill>
                <a:latin typeface="Trebuchet MS"/>
              </a:rPr>
              <a:t>r</a:t>
            </a:r>
            <a:r>
              <a:rPr lang="en-US" sz="1050" spc="-80" dirty="0">
                <a:solidFill>
                  <a:srgbClr val="FFFFFF"/>
                </a:solidFill>
                <a:latin typeface="Trebuchet MS"/>
              </a:rPr>
              <a:t> </a:t>
            </a:r>
            <a:r>
              <a:rPr lang="en-US" sz="1050" spc="-20" dirty="0">
                <a:solidFill>
                  <a:srgbClr val="FFFFFF"/>
                </a:solidFill>
                <a:latin typeface="Trebuchet MS"/>
              </a:rPr>
              <a:t>d</a:t>
            </a:r>
            <a:r>
              <a:rPr lang="en-US" sz="1050" spc="-45" dirty="0">
                <a:solidFill>
                  <a:srgbClr val="FFFFFF"/>
                </a:solidFill>
                <a:latin typeface="Trebuchet MS"/>
              </a:rPr>
              <a:t>e</a:t>
            </a:r>
            <a:r>
              <a:rPr lang="en-US" sz="1050" spc="-65" dirty="0">
                <a:solidFill>
                  <a:srgbClr val="FFFFFF"/>
                </a:solidFill>
                <a:latin typeface="Trebuchet MS"/>
              </a:rPr>
              <a:t>ci</a:t>
            </a:r>
            <a:r>
              <a:rPr lang="en-US" sz="1050" spc="10" dirty="0">
                <a:solidFill>
                  <a:srgbClr val="FFFFFF"/>
                </a:solidFill>
                <a:latin typeface="Trebuchet MS"/>
              </a:rPr>
              <a:t>s</a:t>
            </a:r>
            <a:r>
              <a:rPr lang="en-US" sz="1050" spc="-65" dirty="0">
                <a:solidFill>
                  <a:srgbClr val="FFFFFF"/>
                </a:solidFill>
                <a:latin typeface="Trebuchet MS"/>
              </a:rPr>
              <a:t>i</a:t>
            </a:r>
            <a:r>
              <a:rPr lang="en-US" sz="1050" spc="35" dirty="0">
                <a:solidFill>
                  <a:srgbClr val="FFFFFF"/>
                </a:solidFill>
                <a:latin typeface="Trebuchet MS"/>
              </a:rPr>
              <a:t>o</a:t>
            </a:r>
            <a:r>
              <a:rPr lang="en-US" sz="1050" dirty="0">
                <a:solidFill>
                  <a:srgbClr val="FFFFFF"/>
                </a:solidFill>
                <a:latin typeface="Trebuchet MS"/>
              </a:rPr>
              <a:t>n</a:t>
            </a:r>
            <a:r>
              <a:rPr lang="en-US" sz="1050" spc="25" dirty="0">
                <a:solidFill>
                  <a:srgbClr val="FFFFFF"/>
                </a:solidFill>
                <a:latin typeface="Trebuchet MS"/>
              </a:rPr>
              <a:t>-</a:t>
            </a:r>
            <a:r>
              <a:rPr lang="en-US" sz="1050" spc="-5" dirty="0">
                <a:solidFill>
                  <a:srgbClr val="FFFFFF"/>
                </a:solidFill>
                <a:latin typeface="Trebuchet MS"/>
              </a:rPr>
              <a:t>m</a:t>
            </a:r>
            <a:r>
              <a:rPr lang="en-US" sz="1050" spc="-25" dirty="0">
                <a:solidFill>
                  <a:srgbClr val="FFFFFF"/>
                </a:solidFill>
                <a:latin typeface="Trebuchet MS"/>
              </a:rPr>
              <a:t>a</a:t>
            </a:r>
            <a:r>
              <a:rPr lang="en-US" sz="1050" spc="-5" dirty="0">
                <a:solidFill>
                  <a:srgbClr val="FFFFFF"/>
                </a:solidFill>
                <a:latin typeface="Trebuchet MS"/>
              </a:rPr>
              <a:t>k</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165" dirty="0">
                <a:solidFill>
                  <a:srgbClr val="FFFFFF"/>
                </a:solidFill>
                <a:latin typeface="Trebuchet MS"/>
              </a:rPr>
              <a:t>,</a:t>
            </a:r>
            <a:r>
              <a:rPr lang="en-US" sz="1050" spc="-80" dirty="0">
                <a:solidFill>
                  <a:srgbClr val="FFFFFF"/>
                </a:solidFill>
                <a:latin typeface="Trebuchet MS"/>
              </a:rPr>
              <a:t> </a:t>
            </a:r>
            <a:r>
              <a:rPr lang="en-US" sz="1050" spc="-75" dirty="0">
                <a:solidFill>
                  <a:srgbClr val="FFFFFF"/>
                </a:solidFill>
                <a:latin typeface="Trebuchet MS"/>
              </a:rPr>
              <a:t>r</a:t>
            </a:r>
            <a:r>
              <a:rPr lang="en-US" sz="1050" spc="-45" dirty="0">
                <a:solidFill>
                  <a:srgbClr val="FFFFFF"/>
                </a:solidFill>
                <a:latin typeface="Trebuchet MS"/>
              </a:rPr>
              <a:t>e</a:t>
            </a:r>
            <a:r>
              <a:rPr lang="en-US" sz="1050" spc="-20" dirty="0">
                <a:solidFill>
                  <a:srgbClr val="FFFFFF"/>
                </a:solidFill>
                <a:latin typeface="Trebuchet MS"/>
              </a:rPr>
              <a:t>d</a:t>
            </a:r>
            <a:r>
              <a:rPr lang="en-US" sz="1050" spc="-25" dirty="0">
                <a:solidFill>
                  <a:srgbClr val="FFFFFF"/>
                </a:solidFill>
                <a:latin typeface="Trebuchet MS"/>
              </a:rPr>
              <a:t>u</a:t>
            </a:r>
            <a:r>
              <a:rPr lang="en-US" sz="1050" spc="-65" dirty="0">
                <a:solidFill>
                  <a:srgbClr val="FFFFFF"/>
                </a:solidFill>
                <a:latin typeface="Trebuchet MS"/>
              </a:rPr>
              <a:t>ci</a:t>
            </a:r>
            <a:r>
              <a:rPr lang="en-US" sz="1050" dirty="0">
                <a:solidFill>
                  <a:srgbClr val="FFFFFF"/>
                </a:solidFill>
                <a:latin typeface="Trebuchet MS"/>
              </a:rPr>
              <a:t>n</a:t>
            </a:r>
            <a:r>
              <a:rPr lang="en-US" sz="1050" spc="25" dirty="0">
                <a:solidFill>
                  <a:srgbClr val="FFFFFF"/>
                </a:solidFill>
                <a:latin typeface="Trebuchet MS"/>
              </a:rPr>
              <a:t>g  </a:t>
            </a:r>
            <a:r>
              <a:rPr lang="en-US" sz="1050" spc="-65" dirty="0">
                <a:solidFill>
                  <a:srgbClr val="FFFFFF"/>
                </a:solidFill>
                <a:latin typeface="Trebuchet MS"/>
              </a:rPr>
              <a:t>i</a:t>
            </a:r>
            <a:r>
              <a:rPr lang="en-US" sz="1050" dirty="0">
                <a:solidFill>
                  <a:srgbClr val="FFFFFF"/>
                </a:solidFill>
                <a:latin typeface="Trebuchet MS"/>
              </a:rPr>
              <a:t>n</a:t>
            </a:r>
            <a:r>
              <a:rPr lang="en-US" sz="1050" spc="-15" dirty="0">
                <a:solidFill>
                  <a:srgbClr val="FFFFFF"/>
                </a:solidFill>
                <a:latin typeface="Trebuchet MS"/>
              </a:rPr>
              <a:t>v</a:t>
            </a:r>
            <a:r>
              <a:rPr lang="en-US" sz="1050" spc="-45" dirty="0">
                <a:solidFill>
                  <a:srgbClr val="FFFFFF"/>
                </a:solidFill>
                <a:latin typeface="Trebuchet MS"/>
              </a:rPr>
              <a:t>e</a:t>
            </a:r>
            <a:r>
              <a:rPr lang="en-US" sz="1050" dirty="0">
                <a:solidFill>
                  <a:srgbClr val="FFFFFF"/>
                </a:solidFill>
                <a:latin typeface="Trebuchet MS"/>
              </a:rPr>
              <a:t>n</a:t>
            </a:r>
            <a:r>
              <a:rPr lang="en-US" sz="1050" spc="-40" dirty="0">
                <a:solidFill>
                  <a:srgbClr val="FFFFFF"/>
                </a:solidFill>
                <a:latin typeface="Trebuchet MS"/>
              </a:rPr>
              <a:t>t</a:t>
            </a:r>
            <a:r>
              <a:rPr lang="en-US" sz="1050" spc="35" dirty="0">
                <a:solidFill>
                  <a:srgbClr val="FFFFFF"/>
                </a:solidFill>
                <a:latin typeface="Trebuchet MS"/>
              </a:rPr>
              <a:t>o</a:t>
            </a:r>
            <a:r>
              <a:rPr lang="en-US" sz="1050" spc="-55" dirty="0">
                <a:solidFill>
                  <a:srgbClr val="FFFFFF"/>
                </a:solidFill>
                <a:latin typeface="Trebuchet MS"/>
              </a:rPr>
              <a:t>r</a:t>
            </a:r>
            <a:r>
              <a:rPr lang="en-US" sz="1050" dirty="0">
                <a:solidFill>
                  <a:srgbClr val="FFFFFF"/>
                </a:solidFill>
                <a:latin typeface="Trebuchet MS"/>
              </a:rPr>
              <a:t>y</a:t>
            </a:r>
            <a:r>
              <a:rPr lang="en-US" sz="1050" spc="-80" dirty="0">
                <a:solidFill>
                  <a:srgbClr val="FFFFFF"/>
                </a:solidFill>
                <a:latin typeface="Trebuchet MS"/>
              </a:rPr>
              <a:t> </a:t>
            </a:r>
            <a:r>
              <a:rPr lang="en-US" sz="1050" spc="-5" dirty="0">
                <a:solidFill>
                  <a:srgbClr val="FFFFFF"/>
                </a:solidFill>
                <a:latin typeface="Trebuchet MS"/>
              </a:rPr>
              <a:t>w</a:t>
            </a:r>
            <a:r>
              <a:rPr lang="en-US" sz="1050" spc="-25" dirty="0">
                <a:solidFill>
                  <a:srgbClr val="FFFFFF"/>
                </a:solidFill>
                <a:latin typeface="Trebuchet MS"/>
              </a:rPr>
              <a:t>a</a:t>
            </a:r>
            <a:r>
              <a:rPr lang="en-US" sz="1050" spc="10" dirty="0">
                <a:solidFill>
                  <a:srgbClr val="FFFFFF"/>
                </a:solidFill>
                <a:latin typeface="Trebuchet MS"/>
              </a:rPr>
              <a:t>s</a:t>
            </a:r>
            <a:r>
              <a:rPr lang="en-US" sz="1050" spc="-35" dirty="0">
                <a:solidFill>
                  <a:srgbClr val="FFFFFF"/>
                </a:solidFill>
                <a:latin typeface="Trebuchet MS"/>
              </a:rPr>
              <a:t>t</a:t>
            </a:r>
            <a:r>
              <a:rPr lang="en-US" sz="1050" spc="-25" dirty="0">
                <a:solidFill>
                  <a:srgbClr val="FFFFFF"/>
                </a:solidFill>
                <a:latin typeface="Trebuchet MS"/>
              </a:rPr>
              <a:t>a</a:t>
            </a:r>
            <a:r>
              <a:rPr lang="en-US" sz="1050" spc="35" dirty="0">
                <a:solidFill>
                  <a:srgbClr val="FFFFFF"/>
                </a:solidFill>
                <a:latin typeface="Trebuchet MS"/>
              </a:rPr>
              <a:t>g</a:t>
            </a:r>
            <a:r>
              <a:rPr lang="en-US" sz="1050" spc="-45" dirty="0">
                <a:solidFill>
                  <a:srgbClr val="FFFFFF"/>
                </a:solidFill>
                <a:latin typeface="Trebuchet MS"/>
              </a:rPr>
              <a:t>e</a:t>
            </a:r>
            <a:r>
              <a:rPr lang="en-US" sz="1050" spc="-165" dirty="0">
                <a:solidFill>
                  <a:srgbClr val="FFFFFF"/>
                </a:solidFill>
                <a:latin typeface="Trebuchet MS"/>
              </a:rPr>
              <a:t>,</a:t>
            </a:r>
            <a:r>
              <a:rPr lang="en-US" sz="1050" spc="-80" dirty="0">
                <a:solidFill>
                  <a:srgbClr val="FFFFFF"/>
                </a:solidFill>
                <a:latin typeface="Trebuchet MS"/>
              </a:rPr>
              <a:t> </a:t>
            </a:r>
            <a:r>
              <a:rPr lang="en-US" sz="1050" spc="-25" dirty="0">
                <a:solidFill>
                  <a:srgbClr val="FFFFFF"/>
                </a:solidFill>
                <a:latin typeface="Trebuchet MS"/>
              </a:rPr>
              <a:t>a</a:t>
            </a:r>
            <a:r>
              <a:rPr lang="en-US" sz="1050" dirty="0">
                <a:solidFill>
                  <a:srgbClr val="FFFFFF"/>
                </a:solidFill>
                <a:latin typeface="Trebuchet MS"/>
              </a:rPr>
              <a:t>n</a:t>
            </a:r>
            <a:r>
              <a:rPr lang="en-US" sz="1050" spc="-20" dirty="0">
                <a:solidFill>
                  <a:srgbClr val="FFFFFF"/>
                </a:solidFill>
                <a:latin typeface="Trebuchet MS"/>
              </a:rPr>
              <a:t>d</a:t>
            </a:r>
            <a:r>
              <a:rPr lang="en-US" sz="1050" spc="-80" dirty="0">
                <a:solidFill>
                  <a:srgbClr val="FFFFFF"/>
                </a:solidFill>
                <a:latin typeface="Trebuchet MS"/>
              </a:rPr>
              <a:t> </a:t>
            </a:r>
            <a:r>
              <a:rPr lang="en-US" sz="1050" spc="-5" dirty="0">
                <a:solidFill>
                  <a:srgbClr val="FFFFFF"/>
                </a:solidFill>
                <a:latin typeface="Trebuchet MS"/>
              </a:rPr>
              <a:t>m</a:t>
            </a:r>
            <a:r>
              <a:rPr lang="en-US" sz="1050" spc="-25" dirty="0">
                <a:solidFill>
                  <a:srgbClr val="FFFFFF"/>
                </a:solidFill>
                <a:latin typeface="Trebuchet MS"/>
              </a:rPr>
              <a:t>a</a:t>
            </a:r>
            <a:r>
              <a:rPr lang="en-US" sz="1050" dirty="0">
                <a:solidFill>
                  <a:srgbClr val="FFFFFF"/>
                </a:solidFill>
                <a:latin typeface="Trebuchet MS"/>
              </a:rPr>
              <a:t>n</a:t>
            </a:r>
            <a:r>
              <a:rPr lang="en-US" sz="1050" spc="-25" dirty="0">
                <a:solidFill>
                  <a:srgbClr val="FFFFFF"/>
                </a:solidFill>
                <a:latin typeface="Trebuchet MS"/>
              </a:rPr>
              <a:t>a</a:t>
            </a:r>
            <a:r>
              <a:rPr lang="en-US" sz="1050" spc="35" dirty="0">
                <a:solidFill>
                  <a:srgbClr val="FFFFFF"/>
                </a:solidFill>
                <a:latin typeface="Trebuchet MS"/>
              </a:rPr>
              <a:t>g</a:t>
            </a:r>
            <a:r>
              <a:rPr lang="en-US" sz="1050" spc="-65" dirty="0">
                <a:solidFill>
                  <a:srgbClr val="FFFFFF"/>
                </a:solidFill>
                <a:latin typeface="Trebuchet MS"/>
              </a:rPr>
              <a:t>i</a:t>
            </a:r>
            <a:r>
              <a:rPr lang="en-US" sz="1050" dirty="0">
                <a:solidFill>
                  <a:srgbClr val="FFFFFF"/>
                </a:solidFill>
                <a:latin typeface="Trebuchet MS"/>
              </a:rPr>
              <a:t>n</a:t>
            </a:r>
            <a:r>
              <a:rPr lang="en-US" sz="1050" spc="25" dirty="0">
                <a:solidFill>
                  <a:srgbClr val="FFFFFF"/>
                </a:solidFill>
                <a:latin typeface="Trebuchet MS"/>
              </a:rPr>
              <a:t>g  </a:t>
            </a:r>
            <a:r>
              <a:rPr lang="en-US" sz="1050" spc="10" dirty="0">
                <a:solidFill>
                  <a:srgbClr val="FFFFFF"/>
                </a:solidFill>
                <a:latin typeface="Trebuchet MS"/>
              </a:rPr>
              <a:t>s</a:t>
            </a:r>
            <a:r>
              <a:rPr lang="en-US" sz="1050" spc="-25" dirty="0">
                <a:solidFill>
                  <a:srgbClr val="FFFFFF"/>
                </a:solidFill>
                <a:latin typeface="Trebuchet MS"/>
              </a:rPr>
              <a:t>u</a:t>
            </a:r>
            <a:r>
              <a:rPr lang="en-US" sz="1050" spc="-20" dirty="0">
                <a:solidFill>
                  <a:srgbClr val="FFFFFF"/>
                </a:solidFill>
                <a:latin typeface="Trebuchet MS"/>
              </a:rPr>
              <a:t>pp</a:t>
            </a:r>
            <a:r>
              <a:rPr lang="en-US" sz="1050" spc="-75" dirty="0">
                <a:solidFill>
                  <a:srgbClr val="FFFFFF"/>
                </a:solidFill>
                <a:latin typeface="Trebuchet MS"/>
              </a:rPr>
              <a:t>l</a:t>
            </a:r>
            <a:r>
              <a:rPr lang="en-US" sz="1050" spc="-65" dirty="0">
                <a:solidFill>
                  <a:srgbClr val="FFFFFF"/>
                </a:solidFill>
                <a:latin typeface="Trebuchet MS"/>
              </a:rPr>
              <a:t>i</a:t>
            </a:r>
            <a:r>
              <a:rPr lang="en-US" sz="1050" spc="-45" dirty="0">
                <a:solidFill>
                  <a:srgbClr val="FFFFFF"/>
                </a:solidFill>
                <a:latin typeface="Trebuchet MS"/>
              </a:rPr>
              <a:t>e</a:t>
            </a:r>
            <a:r>
              <a:rPr lang="en-US" sz="1050" spc="-55" dirty="0">
                <a:solidFill>
                  <a:srgbClr val="FFFFFF"/>
                </a:solidFill>
                <a:latin typeface="Trebuchet MS"/>
              </a:rPr>
              <a:t>r</a:t>
            </a:r>
            <a:r>
              <a:rPr lang="en-US" sz="1050" spc="-80" dirty="0">
                <a:solidFill>
                  <a:srgbClr val="FFFFFF"/>
                </a:solidFill>
                <a:latin typeface="Trebuchet MS"/>
              </a:rPr>
              <a:t> </a:t>
            </a:r>
            <a:r>
              <a:rPr lang="en-US" sz="1050" spc="-75" dirty="0">
                <a:solidFill>
                  <a:srgbClr val="FFFFFF"/>
                </a:solidFill>
                <a:latin typeface="Trebuchet MS"/>
              </a:rPr>
              <a:t>r</a:t>
            </a:r>
            <a:r>
              <a:rPr lang="en-US" sz="1050" spc="-45" dirty="0">
                <a:solidFill>
                  <a:srgbClr val="FFFFFF"/>
                </a:solidFill>
                <a:latin typeface="Trebuchet MS"/>
              </a:rPr>
              <a:t>e</a:t>
            </a:r>
            <a:r>
              <a:rPr lang="en-US" sz="1050" spc="-75" dirty="0">
                <a:solidFill>
                  <a:srgbClr val="FFFFFF"/>
                </a:solidFill>
                <a:latin typeface="Trebuchet MS"/>
              </a:rPr>
              <a:t>l</a:t>
            </a:r>
            <a:r>
              <a:rPr lang="en-US" sz="1050" spc="-25" dirty="0">
                <a:solidFill>
                  <a:srgbClr val="FFFFFF"/>
                </a:solidFill>
                <a:latin typeface="Trebuchet MS"/>
              </a:rPr>
              <a:t>a</a:t>
            </a:r>
            <a:r>
              <a:rPr lang="en-US" sz="1050" spc="-35" dirty="0">
                <a:solidFill>
                  <a:srgbClr val="FFFFFF"/>
                </a:solidFill>
                <a:latin typeface="Trebuchet MS"/>
              </a:rPr>
              <a:t>t</a:t>
            </a:r>
            <a:r>
              <a:rPr lang="en-US" sz="1050" spc="-65" dirty="0">
                <a:solidFill>
                  <a:srgbClr val="FFFFFF"/>
                </a:solidFill>
                <a:latin typeface="Trebuchet MS"/>
              </a:rPr>
              <a:t>i</a:t>
            </a:r>
            <a:r>
              <a:rPr lang="en-US" sz="1050" spc="35" dirty="0">
                <a:solidFill>
                  <a:srgbClr val="FFFFFF"/>
                </a:solidFill>
                <a:latin typeface="Trebuchet MS"/>
              </a:rPr>
              <a:t>o</a:t>
            </a:r>
            <a:r>
              <a:rPr lang="en-US" sz="1050" dirty="0">
                <a:solidFill>
                  <a:srgbClr val="FFFFFF"/>
                </a:solidFill>
                <a:latin typeface="Trebuchet MS"/>
              </a:rPr>
              <a:t>n</a:t>
            </a:r>
            <a:r>
              <a:rPr lang="en-US" sz="1050" spc="10" dirty="0">
                <a:solidFill>
                  <a:srgbClr val="FFFFFF"/>
                </a:solidFill>
                <a:latin typeface="Trebuchet MS"/>
              </a:rPr>
              <a:t>s</a:t>
            </a:r>
            <a:r>
              <a:rPr lang="en-US" sz="1050" dirty="0">
                <a:solidFill>
                  <a:srgbClr val="FFFFFF"/>
                </a:solidFill>
                <a:latin typeface="Trebuchet MS"/>
              </a:rPr>
              <a:t>h</a:t>
            </a:r>
            <a:r>
              <a:rPr lang="en-US" sz="1050" spc="-65" dirty="0">
                <a:solidFill>
                  <a:srgbClr val="FFFFFF"/>
                </a:solidFill>
                <a:latin typeface="Trebuchet MS"/>
              </a:rPr>
              <a:t>i</a:t>
            </a:r>
            <a:r>
              <a:rPr lang="en-US" sz="1050" spc="-20" dirty="0">
                <a:solidFill>
                  <a:srgbClr val="FFFFFF"/>
                </a:solidFill>
                <a:latin typeface="Trebuchet MS"/>
              </a:rPr>
              <a:t>p</a:t>
            </a:r>
            <a:r>
              <a:rPr lang="en-US" sz="1050" spc="10" dirty="0">
                <a:solidFill>
                  <a:srgbClr val="FFFFFF"/>
                </a:solidFill>
                <a:latin typeface="Trebuchet MS"/>
              </a:rPr>
              <a:t>s</a:t>
            </a:r>
            <a:r>
              <a:rPr lang="en-US" sz="1050" spc="-155" dirty="0">
                <a:solidFill>
                  <a:srgbClr val="FFFFFF"/>
                </a:solidFill>
                <a:latin typeface="Trebuchet MS"/>
              </a:rPr>
              <a:t>.</a:t>
            </a:r>
            <a:r>
              <a:rPr lang="en-US" sz="1050" spc="-80" dirty="0">
                <a:solidFill>
                  <a:srgbClr val="FFFFFF"/>
                </a:solidFill>
                <a:latin typeface="Trebuchet MS"/>
              </a:rPr>
              <a:t> </a:t>
            </a:r>
            <a:r>
              <a:rPr lang="en-US" sz="1050" spc="-20" dirty="0">
                <a:solidFill>
                  <a:srgbClr val="FFFFFF"/>
                </a:solidFill>
                <a:latin typeface="Trebuchet MS"/>
              </a:rPr>
              <a:t>I</a:t>
            </a:r>
            <a:r>
              <a:rPr lang="en-US" sz="1050" spc="-35" dirty="0">
                <a:solidFill>
                  <a:srgbClr val="FFFFFF"/>
                </a:solidFill>
                <a:latin typeface="Trebuchet MS"/>
              </a:rPr>
              <a:t>t</a:t>
            </a:r>
            <a:r>
              <a:rPr lang="en-US" sz="1050" spc="-80" dirty="0">
                <a:solidFill>
                  <a:srgbClr val="FFFFFF"/>
                </a:solidFill>
                <a:latin typeface="Trebuchet MS"/>
              </a:rPr>
              <a:t> </a:t>
            </a:r>
            <a:r>
              <a:rPr lang="en-US" sz="1050" spc="-25" dirty="0">
                <a:solidFill>
                  <a:srgbClr val="FFFFFF"/>
                </a:solidFill>
                <a:latin typeface="Trebuchet MS"/>
              </a:rPr>
              <a:t>a</a:t>
            </a:r>
            <a:r>
              <a:rPr lang="en-US" sz="1050" spc="-75" dirty="0">
                <a:solidFill>
                  <a:srgbClr val="FFFFFF"/>
                </a:solidFill>
                <a:latin typeface="Trebuchet MS"/>
              </a:rPr>
              <a:t>l</a:t>
            </a:r>
            <a:r>
              <a:rPr lang="en-US" sz="1050" spc="10" dirty="0">
                <a:solidFill>
                  <a:srgbClr val="FFFFFF"/>
                </a:solidFill>
                <a:latin typeface="Trebuchet MS"/>
              </a:rPr>
              <a:t>s</a:t>
            </a:r>
            <a:r>
              <a:rPr lang="en-US" sz="1050" spc="35" dirty="0">
                <a:solidFill>
                  <a:srgbClr val="FFFFFF"/>
                </a:solidFill>
                <a:latin typeface="Trebuchet MS"/>
              </a:rPr>
              <a:t>o</a:t>
            </a:r>
            <a:r>
              <a:rPr lang="en-US" sz="1050" spc="-80" dirty="0">
                <a:solidFill>
                  <a:srgbClr val="FFFFFF"/>
                </a:solidFill>
                <a:latin typeface="Trebuchet MS"/>
              </a:rPr>
              <a:t> </a:t>
            </a:r>
            <a:r>
              <a:rPr lang="en-US" sz="1050" dirty="0">
                <a:solidFill>
                  <a:srgbClr val="FFFFFF"/>
                </a:solidFill>
                <a:latin typeface="Trebuchet MS"/>
              </a:rPr>
              <a:t>h</a:t>
            </a:r>
            <a:r>
              <a:rPr lang="en-US" sz="1050" spc="-45" dirty="0">
                <a:solidFill>
                  <a:srgbClr val="FFFFFF"/>
                </a:solidFill>
                <a:latin typeface="Trebuchet MS"/>
              </a:rPr>
              <a:t>e</a:t>
            </a:r>
            <a:r>
              <a:rPr lang="en-US" sz="1050" spc="-75" dirty="0">
                <a:solidFill>
                  <a:srgbClr val="FFFFFF"/>
                </a:solidFill>
                <a:latin typeface="Trebuchet MS"/>
              </a:rPr>
              <a:t>l</a:t>
            </a:r>
            <a:r>
              <a:rPr lang="en-US" sz="1050" spc="-20" dirty="0">
                <a:solidFill>
                  <a:srgbClr val="FFFFFF"/>
                </a:solidFill>
                <a:latin typeface="Trebuchet MS"/>
              </a:rPr>
              <a:t>p</a:t>
            </a:r>
            <a:r>
              <a:rPr lang="en-US" sz="1050" spc="10" dirty="0">
                <a:solidFill>
                  <a:srgbClr val="FFFFFF"/>
                </a:solidFill>
                <a:latin typeface="Trebuchet MS"/>
              </a:rPr>
              <a:t>s  </a:t>
            </a:r>
            <a:r>
              <a:rPr lang="en-US" sz="1050" spc="-65" dirty="0">
                <a:solidFill>
                  <a:srgbClr val="FFFFFF"/>
                </a:solidFill>
                <a:latin typeface="Trebuchet MS"/>
              </a:rPr>
              <a:t>i</a:t>
            </a:r>
            <a:r>
              <a:rPr lang="en-US" sz="1050" dirty="0">
                <a:solidFill>
                  <a:srgbClr val="FFFFFF"/>
                </a:solidFill>
                <a:latin typeface="Trebuchet MS"/>
              </a:rPr>
              <a:t>n</a:t>
            </a:r>
            <a:r>
              <a:rPr lang="en-US" sz="1050" spc="-80" dirty="0">
                <a:solidFill>
                  <a:srgbClr val="FFFFFF"/>
                </a:solidFill>
                <a:latin typeface="Trebuchet MS"/>
              </a:rPr>
              <a:t> c</a:t>
            </a:r>
            <a:r>
              <a:rPr lang="en-US" sz="1050" spc="35" dirty="0">
                <a:solidFill>
                  <a:srgbClr val="FFFFFF"/>
                </a:solidFill>
                <a:latin typeface="Trebuchet MS"/>
              </a:rPr>
              <a:t>o</a:t>
            </a:r>
            <a:r>
              <a:rPr lang="en-US" sz="1050" spc="-5" dirty="0">
                <a:solidFill>
                  <a:srgbClr val="FFFFFF"/>
                </a:solidFill>
                <a:latin typeface="Trebuchet MS"/>
              </a:rPr>
              <a:t>m</a:t>
            </a:r>
            <a:r>
              <a:rPr lang="en-US" sz="1050" spc="-20" dirty="0">
                <a:solidFill>
                  <a:srgbClr val="FFFFFF"/>
                </a:solidFill>
                <a:latin typeface="Trebuchet MS"/>
              </a:rPr>
              <a:t>p</a:t>
            </a:r>
            <a:r>
              <a:rPr lang="en-US" sz="1050" spc="-75" dirty="0">
                <a:solidFill>
                  <a:srgbClr val="FFFFFF"/>
                </a:solidFill>
                <a:latin typeface="Trebuchet MS"/>
              </a:rPr>
              <a:t>l</a:t>
            </a:r>
            <a:r>
              <a:rPr lang="en-US" sz="1050" spc="-65" dirty="0">
                <a:solidFill>
                  <a:srgbClr val="FFFFFF"/>
                </a:solidFill>
                <a:latin typeface="Trebuchet MS"/>
              </a:rPr>
              <a:t>i</a:t>
            </a:r>
            <a:r>
              <a:rPr lang="en-US" sz="1050" spc="-25" dirty="0">
                <a:solidFill>
                  <a:srgbClr val="FFFFFF"/>
                </a:solidFill>
                <a:latin typeface="Trebuchet MS"/>
              </a:rPr>
              <a:t>a</a:t>
            </a:r>
            <a:r>
              <a:rPr lang="en-US" sz="1050" dirty="0">
                <a:solidFill>
                  <a:srgbClr val="FFFFFF"/>
                </a:solidFill>
                <a:latin typeface="Trebuchet MS"/>
              </a:rPr>
              <a:t>n</a:t>
            </a:r>
            <a:r>
              <a:rPr lang="en-US" sz="1050" spc="-80" dirty="0">
                <a:solidFill>
                  <a:srgbClr val="FFFFFF"/>
                </a:solidFill>
                <a:latin typeface="Trebuchet MS"/>
              </a:rPr>
              <a:t>c</a:t>
            </a:r>
            <a:r>
              <a:rPr lang="en-US" sz="1050" spc="-45" dirty="0">
                <a:solidFill>
                  <a:srgbClr val="FFFFFF"/>
                </a:solidFill>
                <a:latin typeface="Trebuchet MS"/>
              </a:rPr>
              <a:t>e</a:t>
            </a:r>
            <a:r>
              <a:rPr lang="en-US" sz="1050" spc="-80" dirty="0">
                <a:solidFill>
                  <a:srgbClr val="FFFFFF"/>
                </a:solidFill>
                <a:latin typeface="Trebuchet MS"/>
              </a:rPr>
              <a:t> </a:t>
            </a:r>
            <a:r>
              <a:rPr lang="en-US" sz="1050" spc="5" dirty="0">
                <a:solidFill>
                  <a:srgbClr val="FFFFFF"/>
                </a:solidFill>
                <a:latin typeface="Trebuchet MS"/>
              </a:rPr>
              <a:t>w</a:t>
            </a:r>
            <a:r>
              <a:rPr lang="en-US" sz="1050" spc="-65" dirty="0">
                <a:solidFill>
                  <a:srgbClr val="FFFFFF"/>
                </a:solidFill>
                <a:latin typeface="Trebuchet MS"/>
              </a:rPr>
              <a:t>i</a:t>
            </a:r>
            <a:r>
              <a:rPr lang="en-US" sz="1050" spc="-35" dirty="0">
                <a:solidFill>
                  <a:srgbClr val="FFFFFF"/>
                </a:solidFill>
                <a:latin typeface="Trebuchet MS"/>
              </a:rPr>
              <a:t>t</a:t>
            </a:r>
            <a:r>
              <a:rPr lang="en-US" sz="1050" dirty="0">
                <a:solidFill>
                  <a:srgbClr val="FFFFFF"/>
                </a:solidFill>
                <a:latin typeface="Trebuchet MS"/>
              </a:rPr>
              <a:t>h</a:t>
            </a:r>
            <a:r>
              <a:rPr lang="en-US" sz="1050" spc="-80" dirty="0">
                <a:solidFill>
                  <a:srgbClr val="FFFFFF"/>
                </a:solidFill>
                <a:latin typeface="Trebuchet MS"/>
              </a:rPr>
              <a:t> </a:t>
            </a:r>
            <a:r>
              <a:rPr lang="en-US" sz="1050" spc="-75" dirty="0">
                <a:solidFill>
                  <a:srgbClr val="FFFFFF"/>
                </a:solidFill>
                <a:latin typeface="Trebuchet MS"/>
              </a:rPr>
              <a:t>r</a:t>
            </a:r>
            <a:r>
              <a:rPr lang="en-US" sz="1050" spc="-45" dirty="0">
                <a:solidFill>
                  <a:srgbClr val="FFFFFF"/>
                </a:solidFill>
                <a:latin typeface="Trebuchet MS"/>
              </a:rPr>
              <a:t>e</a:t>
            </a:r>
            <a:r>
              <a:rPr lang="en-US" sz="1050" spc="35" dirty="0">
                <a:solidFill>
                  <a:srgbClr val="FFFFFF"/>
                </a:solidFill>
                <a:latin typeface="Trebuchet MS"/>
              </a:rPr>
              <a:t>g</a:t>
            </a:r>
            <a:r>
              <a:rPr lang="en-US" sz="1050" spc="-25" dirty="0">
                <a:solidFill>
                  <a:srgbClr val="FFFFFF"/>
                </a:solidFill>
                <a:latin typeface="Trebuchet MS"/>
              </a:rPr>
              <a:t>u</a:t>
            </a:r>
            <a:r>
              <a:rPr lang="en-US" sz="1050" spc="-75" dirty="0">
                <a:solidFill>
                  <a:srgbClr val="FFFFFF"/>
                </a:solidFill>
                <a:latin typeface="Trebuchet MS"/>
              </a:rPr>
              <a:t>l</a:t>
            </a:r>
            <a:r>
              <a:rPr lang="en-US" sz="1050" spc="-25" dirty="0">
                <a:solidFill>
                  <a:srgbClr val="FFFFFF"/>
                </a:solidFill>
                <a:latin typeface="Trebuchet MS"/>
              </a:rPr>
              <a:t>a</a:t>
            </a:r>
            <a:r>
              <a:rPr lang="en-US" sz="1050" spc="-35" dirty="0">
                <a:solidFill>
                  <a:srgbClr val="FFFFFF"/>
                </a:solidFill>
                <a:latin typeface="Trebuchet MS"/>
              </a:rPr>
              <a:t>t</a:t>
            </a:r>
            <a:r>
              <a:rPr lang="en-US" sz="1050" spc="-65" dirty="0">
                <a:solidFill>
                  <a:srgbClr val="FFFFFF"/>
                </a:solidFill>
                <a:latin typeface="Trebuchet MS"/>
              </a:rPr>
              <a:t>i</a:t>
            </a:r>
            <a:r>
              <a:rPr lang="en-US" sz="1050" spc="35" dirty="0">
                <a:solidFill>
                  <a:srgbClr val="FFFFFF"/>
                </a:solidFill>
                <a:latin typeface="Trebuchet MS"/>
              </a:rPr>
              <a:t>o</a:t>
            </a:r>
            <a:r>
              <a:rPr lang="en-US" sz="1050" dirty="0">
                <a:solidFill>
                  <a:srgbClr val="FFFFFF"/>
                </a:solidFill>
                <a:latin typeface="Trebuchet MS"/>
              </a:rPr>
              <a:t>n</a:t>
            </a:r>
            <a:r>
              <a:rPr lang="en-US" sz="1050" spc="10" dirty="0">
                <a:solidFill>
                  <a:srgbClr val="FFFFFF"/>
                </a:solidFill>
                <a:latin typeface="Trebuchet MS"/>
              </a:rPr>
              <a:t>s</a:t>
            </a:r>
            <a:r>
              <a:rPr lang="en-US" sz="1050" spc="-80" dirty="0">
                <a:solidFill>
                  <a:srgbClr val="FFFFFF"/>
                </a:solidFill>
                <a:latin typeface="Trebuchet MS"/>
              </a:rPr>
              <a:t> </a:t>
            </a:r>
            <a:r>
              <a:rPr lang="en-US" sz="1050" spc="-25" dirty="0">
                <a:solidFill>
                  <a:srgbClr val="FFFFFF"/>
                </a:solidFill>
                <a:latin typeface="Trebuchet MS"/>
              </a:rPr>
              <a:t>a</a:t>
            </a:r>
            <a:r>
              <a:rPr lang="en-US" sz="1050" dirty="0">
                <a:solidFill>
                  <a:srgbClr val="FFFFFF"/>
                </a:solidFill>
                <a:latin typeface="Trebuchet MS"/>
              </a:rPr>
              <a:t>n</a:t>
            </a:r>
            <a:r>
              <a:rPr lang="en-US" sz="1050" spc="-15" dirty="0">
                <a:solidFill>
                  <a:srgbClr val="FFFFFF"/>
                </a:solidFill>
                <a:latin typeface="Trebuchet MS"/>
              </a:rPr>
              <a:t>d  </a:t>
            </a:r>
            <a:r>
              <a:rPr lang="en-US" sz="1050" spc="-75" dirty="0">
                <a:solidFill>
                  <a:srgbClr val="FFFFFF"/>
                </a:solidFill>
                <a:latin typeface="Trebuchet MS"/>
              </a:rPr>
              <a:t>r</a:t>
            </a:r>
            <a:r>
              <a:rPr lang="en-US" sz="1050" spc="-45" dirty="0">
                <a:solidFill>
                  <a:srgbClr val="FFFFFF"/>
                </a:solidFill>
                <a:latin typeface="Trebuchet MS"/>
              </a:rPr>
              <a:t>e</a:t>
            </a:r>
            <a:r>
              <a:rPr lang="en-US" sz="1050" spc="-20" dirty="0">
                <a:solidFill>
                  <a:srgbClr val="FFFFFF"/>
                </a:solidFill>
                <a:latin typeface="Trebuchet MS"/>
              </a:rPr>
              <a:t>d</a:t>
            </a:r>
            <a:r>
              <a:rPr lang="en-US" sz="1050" spc="-25" dirty="0">
                <a:solidFill>
                  <a:srgbClr val="FFFFFF"/>
                </a:solidFill>
                <a:latin typeface="Trebuchet MS"/>
              </a:rPr>
              <a:t>u</a:t>
            </a:r>
            <a:r>
              <a:rPr lang="en-US" sz="1050" spc="-80" dirty="0">
                <a:solidFill>
                  <a:srgbClr val="FFFFFF"/>
                </a:solidFill>
                <a:latin typeface="Trebuchet MS"/>
              </a:rPr>
              <a:t>c</a:t>
            </a:r>
            <a:r>
              <a:rPr lang="en-US" sz="1050" spc="-45" dirty="0">
                <a:solidFill>
                  <a:srgbClr val="FFFFFF"/>
                </a:solidFill>
                <a:latin typeface="Trebuchet MS"/>
              </a:rPr>
              <a:t>e</a:t>
            </a:r>
            <a:r>
              <a:rPr lang="en-US" sz="1050" spc="10" dirty="0">
                <a:solidFill>
                  <a:srgbClr val="FFFFFF"/>
                </a:solidFill>
                <a:latin typeface="Trebuchet MS"/>
              </a:rPr>
              <a:t>s</a:t>
            </a:r>
            <a:r>
              <a:rPr lang="en-US" sz="1050" spc="-80" dirty="0">
                <a:solidFill>
                  <a:srgbClr val="FFFFFF"/>
                </a:solidFill>
                <a:latin typeface="Trebuchet MS"/>
              </a:rPr>
              <a:t> </a:t>
            </a:r>
            <a:r>
              <a:rPr lang="en-US" sz="1050" spc="-35" dirty="0">
                <a:solidFill>
                  <a:srgbClr val="FFFFFF"/>
                </a:solidFill>
                <a:latin typeface="Trebuchet MS"/>
              </a:rPr>
              <a:t>t</a:t>
            </a:r>
            <a:r>
              <a:rPr lang="en-US" sz="1050" dirty="0">
                <a:solidFill>
                  <a:srgbClr val="FFFFFF"/>
                </a:solidFill>
                <a:latin typeface="Trebuchet MS"/>
              </a:rPr>
              <a:t>h</a:t>
            </a:r>
            <a:r>
              <a:rPr lang="en-US" sz="1050" spc="-45" dirty="0">
                <a:solidFill>
                  <a:srgbClr val="FFFFFF"/>
                </a:solidFill>
                <a:latin typeface="Trebuchet MS"/>
              </a:rPr>
              <a:t>e</a:t>
            </a:r>
            <a:r>
              <a:rPr lang="en-US" sz="1050" spc="-80" dirty="0">
                <a:solidFill>
                  <a:srgbClr val="FFFFFF"/>
                </a:solidFill>
                <a:latin typeface="Trebuchet MS"/>
              </a:rPr>
              <a:t> </a:t>
            </a:r>
            <a:r>
              <a:rPr lang="en-US" sz="1050" spc="-55" dirty="0">
                <a:solidFill>
                  <a:srgbClr val="FFFFFF"/>
                </a:solidFill>
                <a:latin typeface="Trebuchet MS"/>
              </a:rPr>
              <a:t>r</a:t>
            </a:r>
            <a:r>
              <a:rPr lang="en-US" sz="1050" spc="-65" dirty="0">
                <a:solidFill>
                  <a:srgbClr val="FFFFFF"/>
                </a:solidFill>
                <a:latin typeface="Trebuchet MS"/>
              </a:rPr>
              <a:t>i</a:t>
            </a:r>
            <a:r>
              <a:rPr lang="en-US" sz="1050" spc="10" dirty="0">
                <a:solidFill>
                  <a:srgbClr val="FFFFFF"/>
                </a:solidFill>
                <a:latin typeface="Trebuchet MS"/>
              </a:rPr>
              <a:t>s</a:t>
            </a:r>
            <a:r>
              <a:rPr lang="en-US" sz="1050" spc="-5" dirty="0">
                <a:solidFill>
                  <a:srgbClr val="FFFFFF"/>
                </a:solidFill>
                <a:latin typeface="Trebuchet MS"/>
              </a:rPr>
              <a:t>k</a:t>
            </a:r>
            <a:r>
              <a:rPr lang="en-US" sz="1050" spc="-80" dirty="0">
                <a:solidFill>
                  <a:srgbClr val="FFFFFF"/>
                </a:solidFill>
                <a:latin typeface="Trebuchet MS"/>
              </a:rPr>
              <a:t> </a:t>
            </a:r>
            <a:r>
              <a:rPr lang="en-US" sz="1050" spc="25" dirty="0">
                <a:solidFill>
                  <a:srgbClr val="FFFFFF"/>
                </a:solidFill>
                <a:latin typeface="Trebuchet MS"/>
              </a:rPr>
              <a:t>o</a:t>
            </a:r>
            <a:r>
              <a:rPr lang="en-US" sz="1050" spc="-35" dirty="0">
                <a:solidFill>
                  <a:srgbClr val="FFFFFF"/>
                </a:solidFill>
                <a:latin typeface="Trebuchet MS"/>
              </a:rPr>
              <a:t>f</a:t>
            </a:r>
            <a:r>
              <a:rPr lang="en-US" sz="1050" spc="-80" dirty="0">
                <a:solidFill>
                  <a:srgbClr val="FFFFFF"/>
                </a:solidFill>
                <a:latin typeface="Trebuchet MS"/>
              </a:rPr>
              <a:t> </a:t>
            </a:r>
            <a:r>
              <a:rPr lang="en-US" sz="1050" spc="-35" dirty="0">
                <a:solidFill>
                  <a:srgbClr val="FFFFFF"/>
                </a:solidFill>
                <a:latin typeface="Trebuchet MS"/>
              </a:rPr>
              <a:t>f</a:t>
            </a:r>
            <a:r>
              <a:rPr lang="en-US" sz="1050" spc="-65" dirty="0">
                <a:solidFill>
                  <a:srgbClr val="FFFFFF"/>
                </a:solidFill>
                <a:latin typeface="Trebuchet MS"/>
              </a:rPr>
              <a:t>r</a:t>
            </a:r>
            <a:r>
              <a:rPr lang="en-US" sz="1050" spc="-25" dirty="0">
                <a:solidFill>
                  <a:srgbClr val="FFFFFF"/>
                </a:solidFill>
                <a:latin typeface="Trebuchet MS"/>
              </a:rPr>
              <a:t>au</a:t>
            </a:r>
            <a:r>
              <a:rPr lang="en-US" sz="1050" spc="-20" dirty="0">
                <a:solidFill>
                  <a:srgbClr val="FFFFFF"/>
                </a:solidFill>
                <a:latin typeface="Trebuchet MS"/>
              </a:rPr>
              <a:t>d</a:t>
            </a:r>
            <a:r>
              <a:rPr lang="en-US" sz="1050" spc="-155" dirty="0">
                <a:solidFill>
                  <a:srgbClr val="FFFFFF"/>
                </a:solidFill>
                <a:latin typeface="Trebuchet MS"/>
              </a:rPr>
              <a:t>.</a:t>
            </a:r>
          </a:p>
        </p:txBody>
      </p:sp>
      <p:sp>
        <p:nvSpPr>
          <p:cNvPr id="11" name="object 11">
            <a:extLst>
              <a:ext uri="{5EB10E61-51C9-4373-B466-5F733D9EE56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86C17CB-F4E5-45B2-9E27-B278179B47B9}"/>
              </a:ext>
            </a:extLst>
          </p:cNvPr>
          <p:cNvSpPr/>
          <p:nvPr/>
        </p:nvSpPr>
        <p:spPr>
          <a:xfrm>
            <a:off x="1917941" y="915085"/>
            <a:ext cx="1337309" cy="29209"/>
          </a:xfrm>
          <a:custGeom>
            <a:avLst/>
            <a:gdLst/>
            <a:ahLst/>
            <a:cxnLst/>
            <a:rect l="0" t="0" r="r" b="b"/>
            <a:pathLst>
              <a:path w="1337310" h="29209">
                <a:moveTo>
                  <a:pt x="1336903" y="0"/>
                </a:moveTo>
                <a:lnTo>
                  <a:pt x="0" y="0"/>
                </a:lnTo>
                <a:lnTo>
                  <a:pt x="0" y="28714"/>
                </a:lnTo>
                <a:lnTo>
                  <a:pt x="1336903" y="28714"/>
                </a:lnTo>
                <a:lnTo>
                  <a:pt x="1336903" y="0"/>
                </a:lnTo>
                <a:close/>
              </a:path>
            </a:pathLst>
          </a:custGeom>
          <a:solidFill>
            <a:srgbClr val="6FB0D9"/>
          </a:solidFill>
        </p:spPr>
        <p:txBody>
          <a:bodyPr vert="horz" wrap="square" lIns="0" tIns="0" rIns="0" bIns="0" rtlCol="0"/>
          <a:lstStyle/>
          <a:p>
            <a:endParaRPr lang="en-US" dirty="0"/>
          </a:p>
        </p:txBody>
      </p:sp>
      <p:pic>
        <p:nvPicPr>
          <p:cNvPr id="12" name="object 12">
            <a:extLst>
              <a:ext uri="{24F78561-C1AA-448E-A71A-0F2189810C8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BD321F4-7B21-4975-8D72-95915C449C56}"/>
              </a:ext>
            </a:extLst>
          </p:cNvPr>
          <p:cNvPicPr/>
          <p:nvPr/>
        </p:nvPicPr>
        <p:blipFill>
          <a:blip r:embed="rId2"/>
          <a:stretch>
            <a:fillRect/>
          </a:stretch>
        </p:blipFill>
        <p:spPr>
          <a:xfrm>
            <a:off x="3553469" y="1064064"/>
            <a:ext cx="2040547" cy="2040554"/>
          </a:xfrm>
          <a:prstGeom prst="rect">
            <a:avLst/>
          </a:prstGeom>
          <a:noFill/>
        </p:spPr>
      </p:pic>
    </p:spTree>
    <p:extLst>
      <p:ext uri="{0306EB7F-A3C3-49B4-BD9E-111674AE7803}">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name="slide8">
    <p:spTree>
      <p:nvGrpSpPr>
        <p:cNvPr id="1" name=""/>
        <p:cNvGrpSpPr/>
        <p:nvPr/>
      </p:nvGrpSpPr>
      <p:grpSpPr>
        <a:xfrm>
          <a:off x="0" y="0"/>
          <a:ext cx="0" cy="0"/>
          <a:chOff x="0" y="0"/>
          <a:chExt cx="0" cy="0"/>
        </a:xfrm>
      </p:grpSpPr>
      <p:grpSp>
        <p:nvGrpSpPr>
          <p:cNvPr id="2" name="object 2">
            <a:extLst>
              <a:ext uri="{42CACB0E-624D-46DB-A86B-556A7DAF452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25C593C-DCE0-49DD-AB97-AC6013AF1DA6}"/>
              </a:ext>
            </a:extLst>
          </p:cNvPr>
          <p:cNvGrpSpPr/>
          <p:nvPr/>
        </p:nvGrpSpPr>
        <p:grpSpPr>
          <a:xfrm>
            <a:off x="4047635" y="0"/>
            <a:ext cx="1807210" cy="1838959"/>
            <a:chOff x="4047635" y="0"/>
            <a:chExt cx="1807210" cy="1838959"/>
          </a:xfrm>
        </p:grpSpPr>
        <p:sp>
          <p:nvSpPr>
            <p:cNvPr id="3" name="object 3">
              <a:extLst>
                <a:ext uri="{1F8D15B3-F25A-417A-ABCF-79EBA64E93B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7554143-2A32-4B8A-B652-24F4429C81A6}"/>
                </a:ext>
              </a:extLst>
            </p:cNvPr>
            <p:cNvSpPr/>
            <p:nvPr/>
          </p:nvSpPr>
          <p:spPr>
            <a:xfrm>
              <a:off x="5245293" y="895733"/>
              <a:ext cx="609600" cy="943610"/>
            </a:xfrm>
            <a:custGeom>
              <a:avLst/>
              <a:gdLst/>
              <a:ahLst/>
              <a:cxnLst/>
              <a:rect l="0" t="0" r="r" b="b"/>
              <a:pathLst>
                <a:path w="609600" h="943610">
                  <a:moveTo>
                    <a:pt x="385532" y="943072"/>
                  </a:moveTo>
                  <a:lnTo>
                    <a:pt x="0" y="557817"/>
                  </a:lnTo>
                  <a:lnTo>
                    <a:pt x="558218" y="0"/>
                  </a:lnTo>
                  <a:lnTo>
                    <a:pt x="609405" y="51149"/>
                  </a:lnTo>
                  <a:lnTo>
                    <a:pt x="609405" y="719360"/>
                  </a:lnTo>
                  <a:lnTo>
                    <a:pt x="385532" y="943072"/>
                  </a:lnTo>
                  <a:close/>
                </a:path>
              </a:pathLst>
            </a:custGeom>
            <a:solidFill>
              <a:srgbClr val="484B67"/>
            </a:solidFill>
          </p:spPr>
          <p:txBody>
            <a:bodyPr vert="horz" wrap="square" lIns="0" tIns="0" rIns="0" bIns="0" rtlCol="0"/>
            <a:lstStyle/>
            <a:p>
              <a:endParaRPr lang="en-US" dirty="0"/>
            </a:p>
          </p:txBody>
        </p:sp>
        <p:sp>
          <p:nvSpPr>
            <p:cNvPr id="4" name="object 4">
              <a:extLst>
                <a:ext uri="{94837C30-B0C8-4D6D-99CD-09DB015B79F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FDC406A-9340-4CAD-AF10-D74D421838FE}"/>
                </a:ext>
              </a:extLst>
            </p:cNvPr>
            <p:cNvSpPr/>
            <p:nvPr/>
          </p:nvSpPr>
          <p:spPr>
            <a:xfrm>
              <a:off x="4047629" y="11"/>
              <a:ext cx="1807210" cy="1484630"/>
            </a:xfrm>
            <a:custGeom>
              <a:avLst/>
              <a:gdLst/>
              <a:ahLst/>
              <a:cxnLst/>
              <a:rect l="0" t="0" r="r" b="b"/>
              <a:pathLst>
                <a:path w="1807210" h="1484630">
                  <a:moveTo>
                    <a:pt x="1786394" y="926223"/>
                  </a:moveTo>
                  <a:lnTo>
                    <a:pt x="1583994" y="723163"/>
                  </a:lnTo>
                  <a:lnTo>
                    <a:pt x="1025779" y="1280985"/>
                  </a:lnTo>
                  <a:lnTo>
                    <a:pt x="1228178" y="1484045"/>
                  </a:lnTo>
                  <a:lnTo>
                    <a:pt x="1786394" y="926223"/>
                  </a:lnTo>
                  <a:close/>
                </a:path>
                <a:path w="1807210" h="1484630">
                  <a:moveTo>
                    <a:pt x="1807057" y="0"/>
                  </a:moveTo>
                  <a:lnTo>
                    <a:pt x="0" y="0"/>
                  </a:lnTo>
                  <a:lnTo>
                    <a:pt x="988822" y="988809"/>
                  </a:lnTo>
                  <a:lnTo>
                    <a:pt x="1807057" y="170561"/>
                  </a:lnTo>
                  <a:lnTo>
                    <a:pt x="1807057" y="0"/>
                  </a:lnTo>
                  <a:close/>
                </a:path>
              </a:pathLst>
            </a:custGeom>
            <a:solidFill>
              <a:srgbClr val="6FB0D9"/>
            </a:solidFill>
          </p:spPr>
          <p:txBody>
            <a:bodyPr vert="horz" wrap="square" lIns="0" tIns="0" rIns="0" bIns="0" rtlCol="0"/>
            <a:lstStyle/>
            <a:p>
              <a:endParaRPr lang="en-US" dirty="0"/>
            </a:p>
          </p:txBody>
        </p:sp>
      </p:grpSp>
      <p:sp>
        <p:nvSpPr>
          <p:cNvPr id="5" name="object 5">
            <a:extLst>
              <a:ext uri="{F9024922-758D-4AE3-9B1A-C6B86C8B9D9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80ECB7B-9A72-4C17-9DD6-94AD1591B1D2}"/>
              </a:ext>
            </a:extLst>
          </p:cNvPr>
          <p:cNvSpPr/>
          <p:nvPr/>
        </p:nvSpPr>
        <p:spPr>
          <a:xfrm>
            <a:off x="4825145" y="2143313"/>
            <a:ext cx="1029969" cy="1137284"/>
          </a:xfrm>
          <a:custGeom>
            <a:avLst/>
            <a:gdLst/>
            <a:ahLst/>
            <a:cxnLst/>
            <a:rect l="0" t="0" r="r" b="b"/>
            <a:pathLst>
              <a:path w="1029970" h="1137285">
                <a:moveTo>
                  <a:pt x="1029553" y="1136844"/>
                </a:moveTo>
                <a:lnTo>
                  <a:pt x="106932" y="1136844"/>
                </a:lnTo>
                <a:lnTo>
                  <a:pt x="0" y="1029953"/>
                </a:lnTo>
                <a:lnTo>
                  <a:pt x="1029553" y="0"/>
                </a:lnTo>
                <a:lnTo>
                  <a:pt x="1029553" y="1136844"/>
                </a:lnTo>
                <a:close/>
              </a:path>
            </a:pathLst>
          </a:custGeom>
          <a:solidFill>
            <a:srgbClr val="6FB0D9"/>
          </a:solidFill>
        </p:spPr>
        <p:txBody>
          <a:bodyPr vert="horz" wrap="square" lIns="0" tIns="0" rIns="0" bIns="0" rtlCol="0"/>
          <a:lstStyle/>
          <a:p>
            <a:endParaRPr lang="en-US" dirty="0"/>
          </a:p>
        </p:txBody>
      </p:sp>
      <p:grpSp>
        <p:nvGrpSpPr>
          <p:cNvPr id="6" name="object 6">
            <a:extLst>
              <a:ext uri="{58551BF1-9CF1-4EB2-A3F0-805304CD1DD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CEFF2A1-486E-4EED-9027-009FCD92502A}"/>
              </a:ext>
            </a:extLst>
          </p:cNvPr>
          <p:cNvGrpSpPr/>
          <p:nvPr/>
        </p:nvGrpSpPr>
        <p:grpSpPr>
          <a:xfrm>
            <a:off x="3718291" y="260717"/>
            <a:ext cx="2136775" cy="2826385"/>
            <a:chOff x="3718291" y="260717"/>
            <a:chExt cx="2136775" cy="2826385"/>
          </a:xfrm>
        </p:grpSpPr>
        <p:sp>
          <p:nvSpPr>
            <p:cNvPr id="7" name="object 7">
              <a:extLst>
                <a:ext uri="{6BEDD12F-663C-4819-A268-462B4C8F26F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FA34E07-9837-4354-ACBA-4A39CAE38706}"/>
                </a:ext>
              </a:extLst>
            </p:cNvPr>
            <p:cNvSpPr/>
            <p:nvPr/>
          </p:nvSpPr>
          <p:spPr>
            <a:xfrm>
              <a:off x="5079818" y="260717"/>
              <a:ext cx="775335" cy="836294"/>
            </a:xfrm>
            <a:custGeom>
              <a:avLst/>
              <a:gdLst/>
              <a:ahLst/>
              <a:cxnLst/>
              <a:rect l="0" t="0" r="r" b="b"/>
              <a:pathLst>
                <a:path w="775335" h="836294">
                  <a:moveTo>
                    <a:pt x="62082" y="836169"/>
                  </a:moveTo>
                  <a:lnTo>
                    <a:pt x="0" y="774882"/>
                  </a:lnTo>
                  <a:lnTo>
                    <a:pt x="774881" y="0"/>
                  </a:lnTo>
                  <a:lnTo>
                    <a:pt x="774881" y="123370"/>
                  </a:lnTo>
                  <a:lnTo>
                    <a:pt x="62082" y="836169"/>
                  </a:lnTo>
                  <a:close/>
                </a:path>
              </a:pathLst>
            </a:custGeom>
            <a:solidFill>
              <a:srgbClr val="6FB0D9"/>
            </a:solidFill>
          </p:spPr>
          <p:txBody>
            <a:bodyPr vert="horz" wrap="square" lIns="0" tIns="0" rIns="0" bIns="0" rtlCol="0"/>
            <a:lstStyle/>
            <a:p>
              <a:endParaRPr lang="en-US" dirty="0"/>
            </a:p>
          </p:txBody>
        </p:sp>
        <p:pic>
          <p:nvPicPr>
            <p:cNvPr id="8" name="object 8">
              <a:extLst>
                <a:ext uri="{12B9149C-0E56-4F1E-9A71-E604F6AAECF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E497884-C881-4668-9F42-326A2A5C48A9}"/>
                </a:ext>
              </a:extLst>
            </p:cNvPr>
            <p:cNvPicPr/>
            <p:nvPr/>
          </p:nvPicPr>
          <p:blipFill>
            <a:blip r:embed="rId2"/>
            <a:stretch>
              <a:fillRect/>
            </a:stretch>
          </p:blipFill>
          <p:spPr>
            <a:xfrm>
              <a:off x="3718291" y="1046319"/>
              <a:ext cx="2039967" cy="2040554"/>
            </a:xfrm>
            <a:prstGeom prst="rect">
              <a:avLst/>
            </a:prstGeom>
            <a:noFill/>
          </p:spPr>
        </p:pic>
      </p:grpSp>
      <p:sp>
        <p:nvSpPr>
          <p:cNvPr id="9" name="object 9">
            <a:extLst>
              <a:ext uri="{3BFC4C30-0A7E-4B98-A24E-6CA42A036A6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B0CFB05-2F9A-49BE-BBA0-BF0CB019E176}"/>
              </a:ext>
            </a:extLst>
          </p:cNvPr>
          <p:cNvSpPr>
            <a:spLocks noGrp="1"/>
          </p:cNvSpPr>
          <p:nvPr>
            <p:ph type="title"/>
          </p:nvPr>
        </p:nvSpPr>
        <p:spPr>
          <a:xfrm>
            <a:off x="1360087" y="391471"/>
            <a:ext cx="1968499" cy="220345"/>
          </a:xfrm>
          <a:prstGeom prst="rect">
            <a:avLst/>
          </a:prstGeom>
        </p:spPr>
        <p:txBody>
          <a:bodyPr vert="horz" wrap="square" lIns="0" tIns="15875" rIns="0" bIns="0" rtlCol="0">
            <a:spAutoFit/>
          </a:bodyPr>
          <a:lstStyle/>
          <a:p>
            <a:pPr marL="12700">
              <a:lnSpc>
                <a:spcPct val="100000"/>
              </a:lnSpc>
              <a:spcBef>
                <a:spcPts val="125"/>
              </a:spcBef>
            </a:pPr>
            <a:r>
              <a:rPr lang="en-US" sz="1250" spc="40" dirty="0"/>
              <a:t>Case</a:t>
            </a:r>
            <a:r>
              <a:rPr lang="en-US" sz="1250" spc="-20" dirty="0"/>
              <a:t> </a:t>
            </a:r>
            <a:r>
              <a:rPr lang="en-US" sz="1250" spc="30" dirty="0"/>
              <a:t>Study:</a:t>
            </a:r>
            <a:r>
              <a:rPr lang="en-US" sz="1250" spc="-20" dirty="0"/>
              <a:t> </a:t>
            </a:r>
            <a:r>
              <a:rPr lang="en-US" sz="1250" spc="40" dirty="0"/>
              <a:t>Supermarket</a:t>
            </a:r>
            <a:r>
              <a:rPr lang="en-US" sz="1250" spc="-15" dirty="0"/>
              <a:t> </a:t>
            </a:r>
            <a:r>
              <a:rPr lang="en-US" sz="1250" spc="65" dirty="0"/>
              <a:t>X</a:t>
            </a:r>
          </a:p>
        </p:txBody>
      </p:sp>
      <p:sp>
        <p:nvSpPr>
          <p:cNvPr id="10" name="object 10">
            <a:extLst>
              <a:ext uri="{AC3810DD-597E-4385-9213-6364AC31076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74FFA25-50FB-47E3-8101-0D2EF013A5F6}"/>
              </a:ext>
            </a:extLst>
          </p:cNvPr>
          <p:cNvSpPr txBox="1"/>
          <p:nvPr/>
        </p:nvSpPr>
        <p:spPr>
          <a:xfrm>
            <a:off x="1265090" y="934808"/>
            <a:ext cx="2058670" cy="1787525"/>
          </a:xfrm>
          <a:prstGeom prst="rect">
            <a:avLst/>
          </a:prstGeom>
        </p:spPr>
        <p:txBody>
          <a:bodyPr vert="horz" wrap="square" lIns="0" tIns="10795" rIns="0" bIns="0" rtlCol="0">
            <a:spAutoFit/>
          </a:bodyPr>
          <a:lstStyle/>
          <a:p>
            <a:pPr marL="26670" marR="5080" indent="237490" algn="r">
              <a:lnSpc>
                <a:spcPct val="101000"/>
              </a:lnSpc>
              <a:spcBef>
                <a:spcPts val="85"/>
              </a:spcBef>
            </a:pPr>
            <a:r>
              <a:rPr lang="en-US" sz="1050" spc="45" dirty="0">
                <a:solidFill>
                  <a:srgbClr val="FFFFFF"/>
                </a:solidFill>
                <a:latin typeface="Trebuchet MS"/>
              </a:rPr>
              <a:t>S</a:t>
            </a:r>
            <a:r>
              <a:rPr lang="en-US" sz="1050" spc="-25" dirty="0">
                <a:solidFill>
                  <a:srgbClr val="FFFFFF"/>
                </a:solidFill>
                <a:latin typeface="Trebuchet MS"/>
              </a:rPr>
              <a:t>u</a:t>
            </a:r>
            <a:r>
              <a:rPr lang="en-US" sz="1050" spc="-20" dirty="0">
                <a:solidFill>
                  <a:srgbClr val="FFFFFF"/>
                </a:solidFill>
                <a:latin typeface="Trebuchet MS"/>
              </a:rPr>
              <a:t>p</a:t>
            </a:r>
            <a:r>
              <a:rPr lang="en-US" sz="1050" spc="-45" dirty="0">
                <a:solidFill>
                  <a:srgbClr val="FFFFFF"/>
                </a:solidFill>
                <a:latin typeface="Trebuchet MS"/>
              </a:rPr>
              <a:t>e</a:t>
            </a:r>
            <a:r>
              <a:rPr lang="en-US" sz="1050" spc="-55" dirty="0">
                <a:solidFill>
                  <a:srgbClr val="FFFFFF"/>
                </a:solidFill>
                <a:latin typeface="Trebuchet MS"/>
              </a:rPr>
              <a:t>r</a:t>
            </a:r>
            <a:r>
              <a:rPr lang="en-US" sz="1050" spc="-5" dirty="0">
                <a:solidFill>
                  <a:srgbClr val="FFFFFF"/>
                </a:solidFill>
                <a:latin typeface="Trebuchet MS"/>
              </a:rPr>
              <a:t>m</a:t>
            </a:r>
            <a:r>
              <a:rPr lang="en-US" sz="1050" spc="-25" dirty="0">
                <a:solidFill>
                  <a:srgbClr val="FFFFFF"/>
                </a:solidFill>
                <a:latin typeface="Trebuchet MS"/>
              </a:rPr>
              <a:t>a</a:t>
            </a:r>
            <a:r>
              <a:rPr lang="en-US" sz="1050" spc="-55" dirty="0">
                <a:solidFill>
                  <a:srgbClr val="FFFFFF"/>
                </a:solidFill>
                <a:latin typeface="Trebuchet MS"/>
              </a:rPr>
              <a:t>r</a:t>
            </a:r>
            <a:r>
              <a:rPr lang="en-US" sz="1050" spc="-35" dirty="0">
                <a:solidFill>
                  <a:srgbClr val="FFFFFF"/>
                </a:solidFill>
                <a:latin typeface="Trebuchet MS"/>
              </a:rPr>
              <a:t>k</a:t>
            </a:r>
            <a:r>
              <a:rPr lang="en-US" sz="1050" spc="-45" dirty="0">
                <a:solidFill>
                  <a:srgbClr val="FFFFFF"/>
                </a:solidFill>
                <a:latin typeface="Trebuchet MS"/>
              </a:rPr>
              <a:t>e</a:t>
            </a:r>
            <a:r>
              <a:rPr lang="en-US" sz="1050" spc="-35" dirty="0">
                <a:solidFill>
                  <a:srgbClr val="FFFFFF"/>
                </a:solidFill>
                <a:latin typeface="Trebuchet MS"/>
              </a:rPr>
              <a:t>t</a:t>
            </a:r>
            <a:r>
              <a:rPr lang="en-US" sz="1050" spc="-80" dirty="0">
                <a:solidFill>
                  <a:srgbClr val="FFFFFF"/>
                </a:solidFill>
                <a:latin typeface="Trebuchet MS"/>
              </a:rPr>
              <a:t> </a:t>
            </a:r>
            <a:r>
              <a:rPr lang="en-US" sz="1050" spc="-10" dirty="0">
                <a:solidFill>
                  <a:srgbClr val="FFFFFF"/>
                </a:solidFill>
                <a:latin typeface="Trebuchet MS"/>
              </a:rPr>
              <a:t>X</a:t>
            </a:r>
            <a:r>
              <a:rPr lang="en-US" sz="1050" spc="-80" dirty="0">
                <a:solidFill>
                  <a:srgbClr val="FFFFFF"/>
                </a:solidFill>
                <a:latin typeface="Trebuchet MS"/>
              </a:rPr>
              <a:t> </a:t>
            </a:r>
            <a:r>
              <a:rPr lang="en-US" sz="1050" spc="-65" dirty="0">
                <a:solidFill>
                  <a:srgbClr val="FFFFFF"/>
                </a:solidFill>
                <a:latin typeface="Trebuchet MS"/>
              </a:rPr>
              <a:t>i</a:t>
            </a:r>
            <a:r>
              <a:rPr lang="en-US" sz="1050" spc="-5" dirty="0">
                <a:solidFill>
                  <a:srgbClr val="FFFFFF"/>
                </a:solidFill>
                <a:latin typeface="Trebuchet MS"/>
              </a:rPr>
              <a:t>m</a:t>
            </a:r>
            <a:r>
              <a:rPr lang="en-US" sz="1050" spc="-20" dirty="0">
                <a:solidFill>
                  <a:srgbClr val="FFFFFF"/>
                </a:solidFill>
                <a:latin typeface="Trebuchet MS"/>
              </a:rPr>
              <a:t>p</a:t>
            </a:r>
            <a:r>
              <a:rPr lang="en-US" sz="1050" spc="-75" dirty="0">
                <a:solidFill>
                  <a:srgbClr val="FFFFFF"/>
                </a:solidFill>
                <a:latin typeface="Trebuchet MS"/>
              </a:rPr>
              <a:t>l</a:t>
            </a:r>
            <a:r>
              <a:rPr lang="en-US" sz="1050" spc="-45" dirty="0">
                <a:solidFill>
                  <a:srgbClr val="FFFFFF"/>
                </a:solidFill>
                <a:latin typeface="Trebuchet MS"/>
              </a:rPr>
              <a:t>e</a:t>
            </a:r>
            <a:r>
              <a:rPr lang="en-US" sz="1050" spc="-5" dirty="0">
                <a:solidFill>
                  <a:srgbClr val="FFFFFF"/>
                </a:solidFill>
                <a:latin typeface="Trebuchet MS"/>
              </a:rPr>
              <a:t>m</a:t>
            </a:r>
            <a:r>
              <a:rPr lang="en-US" sz="1050" spc="-45" dirty="0">
                <a:solidFill>
                  <a:srgbClr val="FFFFFF"/>
                </a:solidFill>
                <a:latin typeface="Trebuchet MS"/>
              </a:rPr>
              <a:t>e</a:t>
            </a:r>
            <a:r>
              <a:rPr lang="en-US" sz="1050" dirty="0">
                <a:solidFill>
                  <a:srgbClr val="FFFFFF"/>
                </a:solidFill>
                <a:latin typeface="Trebuchet MS"/>
              </a:rPr>
              <a:t>n</a:t>
            </a:r>
            <a:r>
              <a:rPr lang="en-US" sz="1050" spc="-40" dirty="0">
                <a:solidFill>
                  <a:srgbClr val="FFFFFF"/>
                </a:solidFill>
                <a:latin typeface="Trebuchet MS"/>
              </a:rPr>
              <a:t>t</a:t>
            </a:r>
            <a:r>
              <a:rPr lang="en-US" sz="1050" spc="-45" dirty="0">
                <a:solidFill>
                  <a:srgbClr val="FFFFFF"/>
                </a:solidFill>
                <a:latin typeface="Trebuchet MS"/>
              </a:rPr>
              <a:t>e</a:t>
            </a:r>
            <a:r>
              <a:rPr lang="en-US" sz="1050" spc="-20" dirty="0">
                <a:solidFill>
                  <a:srgbClr val="FFFFFF"/>
                </a:solidFill>
                <a:latin typeface="Trebuchet MS"/>
              </a:rPr>
              <a:t>d</a:t>
            </a:r>
            <a:r>
              <a:rPr lang="en-US" sz="1050" spc="-80" dirty="0">
                <a:solidFill>
                  <a:srgbClr val="FFFFFF"/>
                </a:solidFill>
                <a:latin typeface="Trebuchet MS"/>
              </a:rPr>
              <a:t> </a:t>
            </a:r>
            <a:r>
              <a:rPr lang="en-US" sz="1050" spc="-25" dirty="0">
                <a:solidFill>
                  <a:srgbClr val="FFFFFF"/>
                </a:solidFill>
                <a:latin typeface="Trebuchet MS"/>
              </a:rPr>
              <a:t>a</a:t>
            </a:r>
            <a:r>
              <a:rPr lang="en-US" sz="1050" dirty="0">
                <a:solidFill>
                  <a:srgbClr val="FFFFFF"/>
                </a:solidFill>
                <a:latin typeface="Trebuchet MS"/>
              </a:rPr>
              <a:t>n  </a:t>
            </a:r>
            <a:r>
              <a:rPr lang="en-US" sz="1050" spc="-35" dirty="0">
                <a:solidFill>
                  <a:srgbClr val="FFFFFF"/>
                </a:solidFill>
                <a:latin typeface="Trebuchet MS"/>
              </a:rPr>
              <a:t>efﬁcient</a:t>
            </a:r>
            <a:r>
              <a:rPr lang="en-US" sz="1050" spc="-80" dirty="0">
                <a:solidFill>
                  <a:srgbClr val="FFFFFF"/>
                </a:solidFill>
                <a:latin typeface="Trebuchet MS"/>
              </a:rPr>
              <a:t> </a:t>
            </a:r>
            <a:r>
              <a:rPr lang="en-US" sz="1050" spc="-40" dirty="0">
                <a:solidFill>
                  <a:srgbClr val="FFFFFF"/>
                </a:solidFill>
                <a:latin typeface="Trebuchet MS"/>
              </a:rPr>
              <a:t>billing</a:t>
            </a:r>
            <a:r>
              <a:rPr lang="en-US" sz="1050" spc="-80" dirty="0">
                <a:solidFill>
                  <a:srgbClr val="FFFFFF"/>
                </a:solidFill>
                <a:latin typeface="Trebuchet MS"/>
              </a:rPr>
              <a:t> </a:t>
            </a:r>
            <a:r>
              <a:rPr lang="en-US" sz="1050" spc="-10" dirty="0">
                <a:solidFill>
                  <a:srgbClr val="FFFFFF"/>
                </a:solidFill>
                <a:latin typeface="Trebuchet MS"/>
              </a:rPr>
              <a:t>system</a:t>
            </a:r>
            <a:r>
              <a:rPr lang="en-US" sz="1050" spc="-80" dirty="0">
                <a:solidFill>
                  <a:srgbClr val="FFFFFF"/>
                </a:solidFill>
                <a:latin typeface="Trebuchet MS"/>
              </a:rPr>
              <a:t> </a:t>
            </a:r>
            <a:r>
              <a:rPr lang="en-US" sz="1050" spc="-25" dirty="0">
                <a:solidFill>
                  <a:srgbClr val="FFFFFF"/>
                </a:solidFill>
                <a:latin typeface="Trebuchet MS"/>
              </a:rPr>
              <a:t>that</a:t>
            </a:r>
            <a:r>
              <a:rPr lang="en-US" sz="1050" spc="-80" dirty="0">
                <a:solidFill>
                  <a:srgbClr val="FFFFFF"/>
                </a:solidFill>
                <a:latin typeface="Trebuchet MS"/>
              </a:rPr>
              <a:t> </a:t>
            </a:r>
            <a:r>
              <a:rPr lang="en-US" sz="1050" spc="-45" dirty="0">
                <a:solidFill>
                  <a:srgbClr val="FFFFFF"/>
                </a:solidFill>
                <a:latin typeface="Trebuchet MS"/>
              </a:rPr>
              <a:t>reduced </a:t>
            </a:r>
            <a:r>
              <a:rPr lang="en-US" sz="1050" spc="-305" dirty="0">
                <a:solidFill>
                  <a:srgbClr val="FFFFFF"/>
                </a:solidFill>
                <a:latin typeface="Trebuchet MS"/>
              </a:rPr>
              <a:t> </a:t>
            </a:r>
            <a:r>
              <a:rPr lang="en-US" sz="1050" spc="-5" dirty="0">
                <a:solidFill>
                  <a:srgbClr val="FFFFFF"/>
                </a:solidFill>
                <a:latin typeface="Trebuchet MS"/>
              </a:rPr>
              <a:t>w</a:t>
            </a:r>
            <a:r>
              <a:rPr lang="en-US" sz="1050" spc="-25" dirty="0">
                <a:solidFill>
                  <a:srgbClr val="FFFFFF"/>
                </a:solidFill>
                <a:latin typeface="Trebuchet MS"/>
              </a:rPr>
              <a:t>a</a:t>
            </a:r>
            <a:r>
              <a:rPr lang="en-US" sz="1050" spc="-65" dirty="0">
                <a:solidFill>
                  <a:srgbClr val="FFFFFF"/>
                </a:solidFill>
                <a:latin typeface="Trebuchet MS"/>
              </a:rPr>
              <a:t>i</a:t>
            </a:r>
            <a:r>
              <a:rPr lang="en-US" sz="1050" spc="-35" dirty="0">
                <a:solidFill>
                  <a:srgbClr val="FFFFFF"/>
                </a:solidFill>
                <a:latin typeface="Trebuchet MS"/>
              </a:rPr>
              <a:t>t</a:t>
            </a:r>
            <a:r>
              <a:rPr lang="en-US" sz="1050" spc="-80" dirty="0">
                <a:solidFill>
                  <a:srgbClr val="FFFFFF"/>
                </a:solidFill>
                <a:latin typeface="Trebuchet MS"/>
              </a:rPr>
              <a:t> </a:t>
            </a:r>
            <a:r>
              <a:rPr lang="en-US" sz="1050" spc="-35" dirty="0">
                <a:solidFill>
                  <a:srgbClr val="FFFFFF"/>
                </a:solidFill>
                <a:latin typeface="Trebuchet MS"/>
              </a:rPr>
              <a:t>t</a:t>
            </a:r>
            <a:r>
              <a:rPr lang="en-US" sz="1050" spc="-65" dirty="0">
                <a:solidFill>
                  <a:srgbClr val="FFFFFF"/>
                </a:solidFill>
                <a:latin typeface="Trebuchet MS"/>
              </a:rPr>
              <a:t>i</a:t>
            </a:r>
            <a:r>
              <a:rPr lang="en-US" sz="1050" spc="-5" dirty="0">
                <a:solidFill>
                  <a:srgbClr val="FFFFFF"/>
                </a:solidFill>
                <a:latin typeface="Trebuchet MS"/>
              </a:rPr>
              <a:t>m</a:t>
            </a:r>
            <a:r>
              <a:rPr lang="en-US" sz="1050" spc="-45" dirty="0">
                <a:solidFill>
                  <a:srgbClr val="FFFFFF"/>
                </a:solidFill>
                <a:latin typeface="Trebuchet MS"/>
              </a:rPr>
              <a:t>e</a:t>
            </a:r>
            <a:r>
              <a:rPr lang="en-US" sz="1050" spc="10" dirty="0">
                <a:solidFill>
                  <a:srgbClr val="FFFFFF"/>
                </a:solidFill>
                <a:latin typeface="Trebuchet MS"/>
              </a:rPr>
              <a:t>s</a:t>
            </a:r>
            <a:r>
              <a:rPr lang="en-US" sz="1050" spc="-80" dirty="0">
                <a:solidFill>
                  <a:srgbClr val="FFFFFF"/>
                </a:solidFill>
                <a:latin typeface="Trebuchet MS"/>
              </a:rPr>
              <a:t> </a:t>
            </a:r>
            <a:r>
              <a:rPr lang="en-US" sz="1050" spc="-45" dirty="0">
                <a:solidFill>
                  <a:srgbClr val="FFFFFF"/>
                </a:solidFill>
                <a:latin typeface="Trebuchet MS"/>
              </a:rPr>
              <a:t>f</a:t>
            </a:r>
            <a:r>
              <a:rPr lang="en-US" sz="1050" spc="35" dirty="0">
                <a:solidFill>
                  <a:srgbClr val="FFFFFF"/>
                </a:solidFill>
                <a:latin typeface="Trebuchet MS"/>
              </a:rPr>
              <a:t>o</a:t>
            </a:r>
            <a:r>
              <a:rPr lang="en-US" sz="1050" spc="-55" dirty="0">
                <a:solidFill>
                  <a:srgbClr val="FFFFFF"/>
                </a:solidFill>
                <a:latin typeface="Trebuchet MS"/>
              </a:rPr>
              <a:t>r</a:t>
            </a:r>
            <a:r>
              <a:rPr lang="en-US" sz="1050" spc="-80" dirty="0">
                <a:solidFill>
                  <a:srgbClr val="FFFFFF"/>
                </a:solidFill>
                <a:latin typeface="Trebuchet MS"/>
              </a:rPr>
              <a:t> </a:t>
            </a:r>
            <a:r>
              <a:rPr lang="en-US" sz="1050" spc="-65" dirty="0">
                <a:solidFill>
                  <a:srgbClr val="FFFFFF"/>
                </a:solidFill>
                <a:latin typeface="Trebuchet MS"/>
              </a:rPr>
              <a:t>c</a:t>
            </a:r>
            <a:r>
              <a:rPr lang="en-US" sz="1050" spc="-25" dirty="0">
                <a:solidFill>
                  <a:srgbClr val="FFFFFF"/>
                </a:solidFill>
                <a:latin typeface="Trebuchet MS"/>
              </a:rPr>
              <a:t>u</a:t>
            </a:r>
            <a:r>
              <a:rPr lang="en-US" sz="1050" spc="10" dirty="0">
                <a:solidFill>
                  <a:srgbClr val="FFFFFF"/>
                </a:solidFill>
                <a:latin typeface="Trebuchet MS"/>
              </a:rPr>
              <a:t>s</a:t>
            </a:r>
            <a:r>
              <a:rPr lang="en-US" sz="1050" spc="-40" dirty="0">
                <a:solidFill>
                  <a:srgbClr val="FFFFFF"/>
                </a:solidFill>
                <a:latin typeface="Trebuchet MS"/>
              </a:rPr>
              <a:t>t</a:t>
            </a:r>
            <a:r>
              <a:rPr lang="en-US" sz="1050" spc="35" dirty="0">
                <a:solidFill>
                  <a:srgbClr val="FFFFFF"/>
                </a:solidFill>
                <a:latin typeface="Trebuchet MS"/>
              </a:rPr>
              <a:t>o</a:t>
            </a:r>
            <a:r>
              <a:rPr lang="en-US" sz="1050" spc="-5" dirty="0">
                <a:solidFill>
                  <a:srgbClr val="FFFFFF"/>
                </a:solidFill>
                <a:latin typeface="Trebuchet MS"/>
              </a:rPr>
              <a:t>m</a:t>
            </a:r>
            <a:r>
              <a:rPr lang="en-US" sz="1050" spc="-45" dirty="0">
                <a:solidFill>
                  <a:srgbClr val="FFFFFF"/>
                </a:solidFill>
                <a:latin typeface="Trebuchet MS"/>
              </a:rPr>
              <a:t>e</a:t>
            </a:r>
            <a:r>
              <a:rPr lang="en-US" sz="1050" spc="-55" dirty="0">
                <a:solidFill>
                  <a:srgbClr val="FFFFFF"/>
                </a:solidFill>
                <a:latin typeface="Trebuchet MS"/>
              </a:rPr>
              <a:t>r</a:t>
            </a:r>
            <a:r>
              <a:rPr lang="en-US" sz="1050" spc="10" dirty="0">
                <a:solidFill>
                  <a:srgbClr val="FFFFFF"/>
                </a:solidFill>
                <a:latin typeface="Trebuchet MS"/>
              </a:rPr>
              <a:t>s</a:t>
            </a:r>
            <a:r>
              <a:rPr lang="en-US" sz="1050" spc="-80" dirty="0">
                <a:solidFill>
                  <a:srgbClr val="FFFFFF"/>
                </a:solidFill>
                <a:latin typeface="Trebuchet MS"/>
              </a:rPr>
              <a:t> </a:t>
            </a:r>
            <a:r>
              <a:rPr lang="en-US" sz="1050" spc="-30" dirty="0">
                <a:solidFill>
                  <a:srgbClr val="FFFFFF"/>
                </a:solidFill>
                <a:latin typeface="Trebuchet MS"/>
              </a:rPr>
              <a:t>b</a:t>
            </a:r>
            <a:r>
              <a:rPr lang="en-US" sz="1050" dirty="0">
                <a:solidFill>
                  <a:srgbClr val="FFFFFF"/>
                </a:solidFill>
                <a:latin typeface="Trebuchet MS"/>
              </a:rPr>
              <a:t>y</a:t>
            </a:r>
            <a:r>
              <a:rPr lang="en-US" sz="1050" spc="-80" dirty="0">
                <a:solidFill>
                  <a:srgbClr val="FFFFFF"/>
                </a:solidFill>
                <a:latin typeface="Trebuchet MS"/>
              </a:rPr>
              <a:t> </a:t>
            </a:r>
            <a:r>
              <a:rPr lang="en-US" sz="1050" spc="-35" dirty="0">
                <a:solidFill>
                  <a:srgbClr val="FFFFFF"/>
                </a:solidFill>
                <a:latin typeface="Trebuchet MS"/>
              </a:rPr>
              <a:t>5</a:t>
            </a:r>
            <a:r>
              <a:rPr lang="en-US" sz="1050" spc="80" dirty="0">
                <a:solidFill>
                  <a:srgbClr val="FFFFFF"/>
                </a:solidFill>
                <a:latin typeface="Trebuchet MS"/>
              </a:rPr>
              <a:t>0</a:t>
            </a:r>
            <a:r>
              <a:rPr lang="en-US" sz="1050" spc="170" dirty="0">
                <a:solidFill>
                  <a:srgbClr val="FFFFFF"/>
                </a:solidFill>
                <a:latin typeface="Trebuchet MS"/>
              </a:rPr>
              <a:t>%</a:t>
            </a:r>
            <a:r>
              <a:rPr lang="en-US" sz="1050" spc="-155" dirty="0">
                <a:solidFill>
                  <a:srgbClr val="FFFFFF"/>
                </a:solidFill>
                <a:latin typeface="Trebuchet MS"/>
              </a:rPr>
              <a:t>.</a:t>
            </a:r>
          </a:p>
          <a:p>
            <a:pPr marR="5080" algn="r">
              <a:lnSpc>
                <a:spcPts val="1200"/>
              </a:lnSpc>
            </a:pPr>
            <a:r>
              <a:rPr lang="en-US" sz="1050" spc="-15" dirty="0">
                <a:solidFill>
                  <a:srgbClr val="FFFFFF"/>
                </a:solidFill>
                <a:latin typeface="Trebuchet MS"/>
              </a:rPr>
              <a:t>R</a:t>
            </a:r>
            <a:r>
              <a:rPr lang="en-US" sz="1050" spc="-45" dirty="0">
                <a:solidFill>
                  <a:srgbClr val="FFFFFF"/>
                </a:solidFill>
                <a:latin typeface="Trebuchet MS"/>
              </a:rPr>
              <a:t>e</a:t>
            </a:r>
            <a:r>
              <a:rPr lang="en-US" sz="1050" spc="-25" dirty="0">
                <a:solidFill>
                  <a:srgbClr val="FFFFFF"/>
                </a:solidFill>
                <a:latin typeface="Trebuchet MS"/>
              </a:rPr>
              <a:t>a</a:t>
            </a:r>
            <a:r>
              <a:rPr lang="en-US" sz="1050" spc="-75" dirty="0">
                <a:solidFill>
                  <a:srgbClr val="FFFFFF"/>
                </a:solidFill>
                <a:latin typeface="Trebuchet MS"/>
              </a:rPr>
              <a:t>l</a:t>
            </a:r>
            <a:r>
              <a:rPr lang="en-US" sz="1050" spc="10" dirty="0">
                <a:solidFill>
                  <a:srgbClr val="FFFFFF"/>
                </a:solidFill>
                <a:latin typeface="Trebuchet MS"/>
              </a:rPr>
              <a:t>-</a:t>
            </a:r>
            <a:r>
              <a:rPr lang="en-US" sz="1050" spc="-35" dirty="0">
                <a:solidFill>
                  <a:srgbClr val="FFFFFF"/>
                </a:solidFill>
                <a:latin typeface="Trebuchet MS"/>
              </a:rPr>
              <a:t>t</a:t>
            </a:r>
            <a:r>
              <a:rPr lang="en-US" sz="1050" spc="-65" dirty="0">
                <a:solidFill>
                  <a:srgbClr val="FFFFFF"/>
                </a:solidFill>
                <a:latin typeface="Trebuchet MS"/>
              </a:rPr>
              <a:t>i</a:t>
            </a:r>
            <a:r>
              <a:rPr lang="en-US" sz="1050" spc="-5" dirty="0">
                <a:solidFill>
                  <a:srgbClr val="FFFFFF"/>
                </a:solidFill>
                <a:latin typeface="Trebuchet MS"/>
              </a:rPr>
              <a:t>m</a:t>
            </a:r>
            <a:r>
              <a:rPr lang="en-US" sz="1050" spc="-45" dirty="0">
                <a:solidFill>
                  <a:srgbClr val="FFFFFF"/>
                </a:solidFill>
                <a:latin typeface="Trebuchet MS"/>
              </a:rPr>
              <a:t>e</a:t>
            </a:r>
            <a:r>
              <a:rPr lang="en-US" sz="1050" spc="-80" dirty="0">
                <a:solidFill>
                  <a:srgbClr val="FFFFFF"/>
                </a:solidFill>
                <a:latin typeface="Trebuchet MS"/>
              </a:rPr>
              <a:t> </a:t>
            </a:r>
            <a:r>
              <a:rPr lang="en-US" sz="1050" spc="-65" dirty="0">
                <a:solidFill>
                  <a:srgbClr val="FFFFFF"/>
                </a:solidFill>
                <a:latin typeface="Trebuchet MS"/>
              </a:rPr>
              <a:t>i</a:t>
            </a:r>
            <a:r>
              <a:rPr lang="en-US" sz="1050" dirty="0">
                <a:solidFill>
                  <a:srgbClr val="FFFFFF"/>
                </a:solidFill>
                <a:latin typeface="Trebuchet MS"/>
              </a:rPr>
              <a:t>n</a:t>
            </a:r>
            <a:r>
              <a:rPr lang="en-US" sz="1050" spc="-15" dirty="0">
                <a:solidFill>
                  <a:srgbClr val="FFFFFF"/>
                </a:solidFill>
                <a:latin typeface="Trebuchet MS"/>
              </a:rPr>
              <a:t>v</a:t>
            </a:r>
            <a:r>
              <a:rPr lang="en-US" sz="1050" spc="-45" dirty="0">
                <a:solidFill>
                  <a:srgbClr val="FFFFFF"/>
                </a:solidFill>
                <a:latin typeface="Trebuchet MS"/>
              </a:rPr>
              <a:t>e</a:t>
            </a:r>
            <a:r>
              <a:rPr lang="en-US" sz="1050" dirty="0">
                <a:solidFill>
                  <a:srgbClr val="FFFFFF"/>
                </a:solidFill>
                <a:latin typeface="Trebuchet MS"/>
              </a:rPr>
              <a:t>n</a:t>
            </a:r>
            <a:r>
              <a:rPr lang="en-US" sz="1050" spc="-40" dirty="0">
                <a:solidFill>
                  <a:srgbClr val="FFFFFF"/>
                </a:solidFill>
                <a:latin typeface="Trebuchet MS"/>
              </a:rPr>
              <a:t>t</a:t>
            </a:r>
            <a:r>
              <a:rPr lang="en-US" sz="1050" spc="35" dirty="0">
                <a:solidFill>
                  <a:srgbClr val="FFFFFF"/>
                </a:solidFill>
                <a:latin typeface="Trebuchet MS"/>
              </a:rPr>
              <a:t>o</a:t>
            </a:r>
            <a:r>
              <a:rPr lang="en-US" sz="1050" spc="-55" dirty="0">
                <a:solidFill>
                  <a:srgbClr val="FFFFFF"/>
                </a:solidFill>
                <a:latin typeface="Trebuchet MS"/>
              </a:rPr>
              <a:t>r</a:t>
            </a:r>
            <a:r>
              <a:rPr lang="en-US" sz="1050" dirty="0">
                <a:solidFill>
                  <a:srgbClr val="FFFFFF"/>
                </a:solidFill>
                <a:latin typeface="Trebuchet MS"/>
              </a:rPr>
              <a:t>y</a:t>
            </a:r>
            <a:r>
              <a:rPr lang="en-US" sz="1050" spc="-80" dirty="0">
                <a:solidFill>
                  <a:srgbClr val="FFFFFF"/>
                </a:solidFill>
                <a:latin typeface="Trebuchet MS"/>
              </a:rPr>
              <a:t> </a:t>
            </a:r>
            <a:r>
              <a:rPr lang="en-US" sz="1050" spc="-5" dirty="0">
                <a:solidFill>
                  <a:srgbClr val="FFFFFF"/>
                </a:solidFill>
                <a:latin typeface="Trebuchet MS"/>
              </a:rPr>
              <a:t>m</a:t>
            </a:r>
            <a:r>
              <a:rPr lang="en-US" sz="1050" spc="-25" dirty="0">
                <a:solidFill>
                  <a:srgbClr val="FFFFFF"/>
                </a:solidFill>
                <a:latin typeface="Trebuchet MS"/>
              </a:rPr>
              <a:t>a</a:t>
            </a:r>
            <a:r>
              <a:rPr lang="en-US" sz="1050" dirty="0">
                <a:solidFill>
                  <a:srgbClr val="FFFFFF"/>
                </a:solidFill>
                <a:latin typeface="Trebuchet MS"/>
              </a:rPr>
              <a:t>n</a:t>
            </a:r>
            <a:r>
              <a:rPr lang="en-US" sz="1050" spc="-25" dirty="0">
                <a:solidFill>
                  <a:srgbClr val="FFFFFF"/>
                </a:solidFill>
                <a:latin typeface="Trebuchet MS"/>
              </a:rPr>
              <a:t>a</a:t>
            </a:r>
            <a:r>
              <a:rPr lang="en-US" sz="1050" spc="35" dirty="0">
                <a:solidFill>
                  <a:srgbClr val="FFFFFF"/>
                </a:solidFill>
                <a:latin typeface="Trebuchet MS"/>
              </a:rPr>
              <a:t>g</a:t>
            </a:r>
            <a:r>
              <a:rPr lang="en-US" sz="1050" spc="-45" dirty="0">
                <a:solidFill>
                  <a:srgbClr val="FFFFFF"/>
                </a:solidFill>
                <a:latin typeface="Trebuchet MS"/>
              </a:rPr>
              <a:t>e</a:t>
            </a:r>
            <a:r>
              <a:rPr lang="en-US" sz="1050" spc="-5" dirty="0">
                <a:solidFill>
                  <a:srgbClr val="FFFFFF"/>
                </a:solidFill>
                <a:latin typeface="Trebuchet MS"/>
              </a:rPr>
              <a:t>m</a:t>
            </a:r>
            <a:r>
              <a:rPr lang="en-US" sz="1050" spc="-45" dirty="0">
                <a:solidFill>
                  <a:srgbClr val="FFFFFF"/>
                </a:solidFill>
                <a:latin typeface="Trebuchet MS"/>
              </a:rPr>
              <a:t>e</a:t>
            </a:r>
            <a:r>
              <a:rPr lang="en-US" sz="1050" dirty="0">
                <a:solidFill>
                  <a:srgbClr val="FFFFFF"/>
                </a:solidFill>
                <a:latin typeface="Trebuchet MS"/>
              </a:rPr>
              <a:t>n</a:t>
            </a:r>
            <a:r>
              <a:rPr lang="en-US" sz="1050" spc="-35" dirty="0">
                <a:solidFill>
                  <a:srgbClr val="FFFFFF"/>
                </a:solidFill>
                <a:latin typeface="Trebuchet MS"/>
              </a:rPr>
              <a:t>t</a:t>
            </a:r>
          </a:p>
          <a:p>
            <a:pPr marL="12700" marR="5080" indent="426084" algn="r">
              <a:lnSpc>
                <a:spcPct val="100000"/>
              </a:lnSpc>
              <a:spcBef>
                <a:spcPts val="10"/>
              </a:spcBef>
            </a:pPr>
            <a:r>
              <a:rPr lang="en-US" sz="1050" dirty="0">
                <a:solidFill>
                  <a:srgbClr val="FFFFFF"/>
                </a:solidFill>
                <a:latin typeface="Trebuchet MS"/>
              </a:rPr>
              <a:t>h</a:t>
            </a:r>
            <a:r>
              <a:rPr lang="en-US" sz="1050" spc="-45" dirty="0">
                <a:solidFill>
                  <a:srgbClr val="FFFFFF"/>
                </a:solidFill>
                <a:latin typeface="Trebuchet MS"/>
              </a:rPr>
              <a:t>e</a:t>
            </a:r>
            <a:r>
              <a:rPr lang="en-US" sz="1050" spc="-75" dirty="0">
                <a:solidFill>
                  <a:srgbClr val="FFFFFF"/>
                </a:solidFill>
                <a:latin typeface="Trebuchet MS"/>
              </a:rPr>
              <a:t>l</a:t>
            </a:r>
            <a:r>
              <a:rPr lang="en-US" sz="1050" spc="-20" dirty="0">
                <a:solidFill>
                  <a:srgbClr val="FFFFFF"/>
                </a:solidFill>
                <a:latin typeface="Trebuchet MS"/>
              </a:rPr>
              <a:t>p</a:t>
            </a:r>
            <a:r>
              <a:rPr lang="en-US" sz="1050" spc="-45" dirty="0">
                <a:solidFill>
                  <a:srgbClr val="FFFFFF"/>
                </a:solidFill>
                <a:latin typeface="Trebuchet MS"/>
              </a:rPr>
              <a:t>e</a:t>
            </a:r>
            <a:r>
              <a:rPr lang="en-US" sz="1050" spc="-20" dirty="0">
                <a:solidFill>
                  <a:srgbClr val="FFFFFF"/>
                </a:solidFill>
                <a:latin typeface="Trebuchet MS"/>
              </a:rPr>
              <a:t>d</a:t>
            </a:r>
            <a:r>
              <a:rPr lang="en-US" sz="1050" spc="-80" dirty="0">
                <a:solidFill>
                  <a:srgbClr val="FFFFFF"/>
                </a:solidFill>
                <a:latin typeface="Trebuchet MS"/>
              </a:rPr>
              <a:t> </a:t>
            </a:r>
            <a:r>
              <a:rPr lang="en-US" sz="1050" spc="-65" dirty="0">
                <a:solidFill>
                  <a:srgbClr val="FFFFFF"/>
                </a:solidFill>
                <a:latin typeface="Trebuchet MS"/>
              </a:rPr>
              <a:t>i</a:t>
            </a:r>
            <a:r>
              <a:rPr lang="en-US" sz="1050" dirty="0">
                <a:solidFill>
                  <a:srgbClr val="FFFFFF"/>
                </a:solidFill>
                <a:latin typeface="Trebuchet MS"/>
              </a:rPr>
              <a:t>n</a:t>
            </a:r>
            <a:r>
              <a:rPr lang="en-US" sz="1050" spc="-80" dirty="0">
                <a:solidFill>
                  <a:srgbClr val="FFFFFF"/>
                </a:solidFill>
                <a:latin typeface="Trebuchet MS"/>
              </a:rPr>
              <a:t> </a:t>
            </a:r>
            <a:r>
              <a:rPr lang="en-US" sz="1050" spc="-75" dirty="0">
                <a:solidFill>
                  <a:srgbClr val="FFFFFF"/>
                </a:solidFill>
                <a:latin typeface="Trebuchet MS"/>
              </a:rPr>
              <a:t>r</a:t>
            </a:r>
            <a:r>
              <a:rPr lang="en-US" sz="1050" spc="-45" dirty="0">
                <a:solidFill>
                  <a:srgbClr val="FFFFFF"/>
                </a:solidFill>
                <a:latin typeface="Trebuchet MS"/>
              </a:rPr>
              <a:t>e</a:t>
            </a:r>
            <a:r>
              <a:rPr lang="en-US" sz="1050" spc="-20" dirty="0">
                <a:solidFill>
                  <a:srgbClr val="FFFFFF"/>
                </a:solidFill>
                <a:latin typeface="Trebuchet MS"/>
              </a:rPr>
              <a:t>d</a:t>
            </a:r>
            <a:r>
              <a:rPr lang="en-US" sz="1050" spc="-25" dirty="0">
                <a:solidFill>
                  <a:srgbClr val="FFFFFF"/>
                </a:solidFill>
                <a:latin typeface="Trebuchet MS"/>
              </a:rPr>
              <a:t>u</a:t>
            </a:r>
            <a:r>
              <a:rPr lang="en-US" sz="1050" spc="-65" dirty="0">
                <a:solidFill>
                  <a:srgbClr val="FFFFFF"/>
                </a:solidFill>
                <a:latin typeface="Trebuchet MS"/>
              </a:rPr>
              <a:t>ci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65" dirty="0">
                <a:solidFill>
                  <a:srgbClr val="FFFFFF"/>
                </a:solidFill>
                <a:latin typeface="Trebuchet MS"/>
              </a:rPr>
              <a:t>i</a:t>
            </a:r>
            <a:r>
              <a:rPr lang="en-US" sz="1050" dirty="0">
                <a:solidFill>
                  <a:srgbClr val="FFFFFF"/>
                </a:solidFill>
                <a:latin typeface="Trebuchet MS"/>
              </a:rPr>
              <a:t>n</a:t>
            </a:r>
            <a:r>
              <a:rPr lang="en-US" sz="1050" spc="-15" dirty="0">
                <a:solidFill>
                  <a:srgbClr val="FFFFFF"/>
                </a:solidFill>
                <a:latin typeface="Trebuchet MS"/>
              </a:rPr>
              <a:t>v</a:t>
            </a:r>
            <a:r>
              <a:rPr lang="en-US" sz="1050" spc="-45" dirty="0">
                <a:solidFill>
                  <a:srgbClr val="FFFFFF"/>
                </a:solidFill>
                <a:latin typeface="Trebuchet MS"/>
              </a:rPr>
              <a:t>e</a:t>
            </a:r>
            <a:r>
              <a:rPr lang="en-US" sz="1050" dirty="0">
                <a:solidFill>
                  <a:srgbClr val="FFFFFF"/>
                </a:solidFill>
                <a:latin typeface="Trebuchet MS"/>
              </a:rPr>
              <a:t>n</a:t>
            </a:r>
            <a:r>
              <a:rPr lang="en-US" sz="1050" spc="-40" dirty="0">
                <a:solidFill>
                  <a:srgbClr val="FFFFFF"/>
                </a:solidFill>
                <a:latin typeface="Trebuchet MS"/>
              </a:rPr>
              <a:t>t</a:t>
            </a:r>
            <a:r>
              <a:rPr lang="en-US" sz="1050" spc="35" dirty="0">
                <a:solidFill>
                  <a:srgbClr val="FFFFFF"/>
                </a:solidFill>
                <a:latin typeface="Trebuchet MS"/>
              </a:rPr>
              <a:t>o</a:t>
            </a:r>
            <a:r>
              <a:rPr lang="en-US" sz="1050" spc="-55" dirty="0">
                <a:solidFill>
                  <a:srgbClr val="FFFFFF"/>
                </a:solidFill>
                <a:latin typeface="Trebuchet MS"/>
              </a:rPr>
              <a:t>r</a:t>
            </a:r>
            <a:r>
              <a:rPr lang="en-US" sz="1050" dirty="0">
                <a:solidFill>
                  <a:srgbClr val="FFFFFF"/>
                </a:solidFill>
                <a:latin typeface="Trebuchet MS"/>
              </a:rPr>
              <a:t>y  </a:t>
            </a:r>
            <a:r>
              <a:rPr lang="en-US" sz="1050" spc="-5" dirty="0">
                <a:solidFill>
                  <a:srgbClr val="FFFFFF"/>
                </a:solidFill>
                <a:latin typeface="Trebuchet MS"/>
              </a:rPr>
              <a:t>w</a:t>
            </a:r>
            <a:r>
              <a:rPr lang="en-US" sz="1050" spc="-25" dirty="0">
                <a:solidFill>
                  <a:srgbClr val="FFFFFF"/>
                </a:solidFill>
                <a:latin typeface="Trebuchet MS"/>
              </a:rPr>
              <a:t>a</a:t>
            </a:r>
            <a:r>
              <a:rPr lang="en-US" sz="1050" spc="10" dirty="0">
                <a:solidFill>
                  <a:srgbClr val="FFFFFF"/>
                </a:solidFill>
                <a:latin typeface="Trebuchet MS"/>
              </a:rPr>
              <a:t>s</a:t>
            </a:r>
            <a:r>
              <a:rPr lang="en-US" sz="1050" spc="-35" dirty="0">
                <a:solidFill>
                  <a:srgbClr val="FFFFFF"/>
                </a:solidFill>
                <a:latin typeface="Trebuchet MS"/>
              </a:rPr>
              <a:t>t</a:t>
            </a:r>
            <a:r>
              <a:rPr lang="en-US" sz="1050" spc="-25" dirty="0">
                <a:solidFill>
                  <a:srgbClr val="FFFFFF"/>
                </a:solidFill>
                <a:latin typeface="Trebuchet MS"/>
              </a:rPr>
              <a:t>a</a:t>
            </a:r>
            <a:r>
              <a:rPr lang="en-US" sz="1050" spc="35" dirty="0">
                <a:solidFill>
                  <a:srgbClr val="FFFFFF"/>
                </a:solidFill>
                <a:latin typeface="Trebuchet MS"/>
              </a:rPr>
              <a:t>g</a:t>
            </a:r>
            <a:r>
              <a:rPr lang="en-US" sz="1050" spc="-45" dirty="0">
                <a:solidFill>
                  <a:srgbClr val="FFFFFF"/>
                </a:solidFill>
                <a:latin typeface="Trebuchet MS"/>
              </a:rPr>
              <a:t>e</a:t>
            </a:r>
            <a:r>
              <a:rPr lang="en-US" sz="1050" spc="-80" dirty="0">
                <a:solidFill>
                  <a:srgbClr val="FFFFFF"/>
                </a:solidFill>
                <a:latin typeface="Trebuchet MS"/>
              </a:rPr>
              <a:t> </a:t>
            </a:r>
            <a:r>
              <a:rPr lang="en-US" sz="1050" spc="-30" dirty="0">
                <a:solidFill>
                  <a:srgbClr val="FFFFFF"/>
                </a:solidFill>
                <a:latin typeface="Trebuchet MS"/>
              </a:rPr>
              <a:t>b</a:t>
            </a:r>
            <a:r>
              <a:rPr lang="en-US" sz="1050" dirty="0">
                <a:solidFill>
                  <a:srgbClr val="FFFFFF"/>
                </a:solidFill>
                <a:latin typeface="Trebuchet MS"/>
              </a:rPr>
              <a:t>y</a:t>
            </a:r>
            <a:r>
              <a:rPr lang="en-US" sz="1050" spc="-80" dirty="0">
                <a:solidFill>
                  <a:srgbClr val="FFFFFF"/>
                </a:solidFill>
                <a:latin typeface="Trebuchet MS"/>
              </a:rPr>
              <a:t> </a:t>
            </a:r>
            <a:r>
              <a:rPr lang="en-US" sz="1050" spc="-40" dirty="0">
                <a:solidFill>
                  <a:srgbClr val="FFFFFF"/>
                </a:solidFill>
                <a:latin typeface="Trebuchet MS"/>
              </a:rPr>
              <a:t>2</a:t>
            </a:r>
            <a:r>
              <a:rPr lang="en-US" sz="1050" spc="80" dirty="0">
                <a:solidFill>
                  <a:srgbClr val="FFFFFF"/>
                </a:solidFill>
                <a:latin typeface="Trebuchet MS"/>
              </a:rPr>
              <a:t>0</a:t>
            </a:r>
            <a:r>
              <a:rPr lang="en-US" sz="1050" spc="170" dirty="0">
                <a:solidFill>
                  <a:srgbClr val="FFFFFF"/>
                </a:solidFill>
                <a:latin typeface="Trebuchet MS"/>
              </a:rPr>
              <a:t>%</a:t>
            </a:r>
            <a:r>
              <a:rPr lang="en-US" sz="1050" spc="-155" dirty="0">
                <a:solidFill>
                  <a:srgbClr val="FFFFFF"/>
                </a:solidFill>
                <a:latin typeface="Trebuchet MS"/>
              </a:rPr>
              <a:t>.</a:t>
            </a:r>
            <a:r>
              <a:rPr lang="en-US" sz="1050" spc="-80" dirty="0">
                <a:solidFill>
                  <a:srgbClr val="FFFFFF"/>
                </a:solidFill>
                <a:latin typeface="Trebuchet MS"/>
              </a:rPr>
              <a:t> </a:t>
            </a:r>
            <a:r>
              <a:rPr lang="en-US" sz="1050" spc="45" dirty="0">
                <a:solidFill>
                  <a:srgbClr val="FFFFFF"/>
                </a:solidFill>
                <a:latin typeface="Trebuchet MS"/>
              </a:rPr>
              <a:t>S</a:t>
            </a:r>
            <a:r>
              <a:rPr lang="en-US" sz="1050" spc="-25" dirty="0">
                <a:solidFill>
                  <a:srgbClr val="FFFFFF"/>
                </a:solidFill>
                <a:latin typeface="Trebuchet MS"/>
              </a:rPr>
              <a:t>a</a:t>
            </a:r>
            <a:r>
              <a:rPr lang="en-US" sz="1050" spc="-75" dirty="0">
                <a:solidFill>
                  <a:srgbClr val="FFFFFF"/>
                </a:solidFill>
                <a:latin typeface="Trebuchet MS"/>
              </a:rPr>
              <a:t>l</a:t>
            </a:r>
            <a:r>
              <a:rPr lang="en-US" sz="1050" spc="-45" dirty="0">
                <a:solidFill>
                  <a:srgbClr val="FFFFFF"/>
                </a:solidFill>
                <a:latin typeface="Trebuchet MS"/>
              </a:rPr>
              <a:t>e</a:t>
            </a:r>
            <a:r>
              <a:rPr lang="en-US" sz="1050" spc="10" dirty="0">
                <a:solidFill>
                  <a:srgbClr val="FFFFFF"/>
                </a:solidFill>
                <a:latin typeface="Trebuchet MS"/>
              </a:rPr>
              <a:t>s</a:t>
            </a:r>
            <a:r>
              <a:rPr lang="en-US" sz="1050" spc="-80" dirty="0">
                <a:solidFill>
                  <a:srgbClr val="FFFFFF"/>
                </a:solidFill>
                <a:latin typeface="Trebuchet MS"/>
              </a:rPr>
              <a:t> </a:t>
            </a:r>
            <a:r>
              <a:rPr lang="en-US" sz="1050" spc="-20" dirty="0">
                <a:solidFill>
                  <a:srgbClr val="FFFFFF"/>
                </a:solidFill>
                <a:latin typeface="Trebuchet MS"/>
              </a:rPr>
              <a:t>d</a:t>
            </a:r>
            <a:r>
              <a:rPr lang="en-US" sz="1050" spc="-25" dirty="0">
                <a:solidFill>
                  <a:srgbClr val="FFFFFF"/>
                </a:solidFill>
                <a:latin typeface="Trebuchet MS"/>
              </a:rPr>
              <a:t>a</a:t>
            </a:r>
            <a:r>
              <a:rPr lang="en-US" sz="1050" spc="-35" dirty="0">
                <a:solidFill>
                  <a:srgbClr val="FFFFFF"/>
                </a:solidFill>
                <a:latin typeface="Trebuchet MS"/>
              </a:rPr>
              <a:t>t</a:t>
            </a:r>
            <a:r>
              <a:rPr lang="en-US" sz="1050" spc="-25" dirty="0">
                <a:solidFill>
                  <a:srgbClr val="FFFFFF"/>
                </a:solidFill>
                <a:latin typeface="Trebuchet MS"/>
              </a:rPr>
              <a:t>a</a:t>
            </a:r>
            <a:r>
              <a:rPr lang="en-US" sz="1050" spc="-80" dirty="0">
                <a:solidFill>
                  <a:srgbClr val="FFFFFF"/>
                </a:solidFill>
                <a:latin typeface="Trebuchet MS"/>
              </a:rPr>
              <a:t> </a:t>
            </a:r>
            <a:r>
              <a:rPr lang="en-US" sz="1050" spc="-25" dirty="0">
                <a:solidFill>
                  <a:srgbClr val="FFFFFF"/>
                </a:solidFill>
                <a:latin typeface="Trebuchet MS"/>
              </a:rPr>
              <a:t>a</a:t>
            </a:r>
            <a:r>
              <a:rPr lang="en-US" sz="1050" dirty="0">
                <a:solidFill>
                  <a:srgbClr val="FFFFFF"/>
                </a:solidFill>
                <a:latin typeface="Trebuchet MS"/>
              </a:rPr>
              <a:t>n</a:t>
            </a:r>
            <a:r>
              <a:rPr lang="en-US" sz="1050" spc="-25" dirty="0">
                <a:solidFill>
                  <a:srgbClr val="FFFFFF"/>
                </a:solidFill>
                <a:latin typeface="Trebuchet MS"/>
              </a:rPr>
              <a:t>a</a:t>
            </a:r>
            <a:r>
              <a:rPr lang="en-US" sz="1050" spc="-75" dirty="0">
                <a:solidFill>
                  <a:srgbClr val="FFFFFF"/>
                </a:solidFill>
                <a:latin typeface="Trebuchet MS"/>
              </a:rPr>
              <a:t>l</a:t>
            </a:r>
            <a:r>
              <a:rPr lang="en-US" sz="1050" dirty="0">
                <a:solidFill>
                  <a:srgbClr val="FFFFFF"/>
                </a:solidFill>
                <a:latin typeface="Trebuchet MS"/>
              </a:rPr>
              <a:t>y</a:t>
            </a:r>
            <a:r>
              <a:rPr lang="en-US" sz="1050" spc="10" dirty="0">
                <a:solidFill>
                  <a:srgbClr val="FFFFFF"/>
                </a:solidFill>
                <a:latin typeface="Trebuchet MS"/>
              </a:rPr>
              <a:t>s</a:t>
            </a:r>
            <a:r>
              <a:rPr lang="en-US" sz="1050" spc="-65" dirty="0">
                <a:solidFill>
                  <a:srgbClr val="FFFFFF"/>
                </a:solidFill>
                <a:latin typeface="Trebuchet MS"/>
              </a:rPr>
              <a:t>i</a:t>
            </a:r>
            <a:r>
              <a:rPr lang="en-US" sz="1050" spc="10" dirty="0">
                <a:solidFill>
                  <a:srgbClr val="FFFFFF"/>
                </a:solidFill>
                <a:latin typeface="Trebuchet MS"/>
              </a:rPr>
              <a:t>s  </a:t>
            </a:r>
            <a:r>
              <a:rPr lang="en-US" sz="1050" dirty="0">
                <a:solidFill>
                  <a:srgbClr val="FFFFFF"/>
                </a:solidFill>
                <a:latin typeface="Trebuchet MS"/>
              </a:rPr>
              <a:t>h</a:t>
            </a:r>
            <a:r>
              <a:rPr lang="en-US" sz="1050" spc="-45" dirty="0">
                <a:solidFill>
                  <a:srgbClr val="FFFFFF"/>
                </a:solidFill>
                <a:latin typeface="Trebuchet MS"/>
              </a:rPr>
              <a:t>e</a:t>
            </a:r>
            <a:r>
              <a:rPr lang="en-US" sz="1050" spc="-75" dirty="0">
                <a:solidFill>
                  <a:srgbClr val="FFFFFF"/>
                </a:solidFill>
                <a:latin typeface="Trebuchet MS"/>
              </a:rPr>
              <a:t>l</a:t>
            </a:r>
            <a:r>
              <a:rPr lang="en-US" sz="1050" spc="-20" dirty="0">
                <a:solidFill>
                  <a:srgbClr val="FFFFFF"/>
                </a:solidFill>
                <a:latin typeface="Trebuchet MS"/>
              </a:rPr>
              <a:t>p</a:t>
            </a:r>
            <a:r>
              <a:rPr lang="en-US" sz="1050" spc="-45" dirty="0">
                <a:solidFill>
                  <a:srgbClr val="FFFFFF"/>
                </a:solidFill>
                <a:latin typeface="Trebuchet MS"/>
              </a:rPr>
              <a:t>e</a:t>
            </a:r>
            <a:r>
              <a:rPr lang="en-US" sz="1050" spc="-20" dirty="0">
                <a:solidFill>
                  <a:srgbClr val="FFFFFF"/>
                </a:solidFill>
                <a:latin typeface="Trebuchet MS"/>
              </a:rPr>
              <a:t>d</a:t>
            </a:r>
            <a:r>
              <a:rPr lang="en-US" sz="1050" spc="-80" dirty="0">
                <a:solidFill>
                  <a:srgbClr val="FFFFFF"/>
                </a:solidFill>
                <a:latin typeface="Trebuchet MS"/>
              </a:rPr>
              <a:t> </a:t>
            </a:r>
            <a:r>
              <a:rPr lang="en-US" sz="1050" spc="-65" dirty="0">
                <a:solidFill>
                  <a:srgbClr val="FFFFFF"/>
                </a:solidFill>
                <a:latin typeface="Trebuchet MS"/>
              </a:rPr>
              <a:t>i</a:t>
            </a:r>
            <a:r>
              <a:rPr lang="en-US" sz="1050" dirty="0">
                <a:solidFill>
                  <a:srgbClr val="FFFFFF"/>
                </a:solidFill>
                <a:latin typeface="Trebuchet MS"/>
              </a:rPr>
              <a:t>n</a:t>
            </a:r>
            <a:r>
              <a:rPr lang="en-US" sz="1050" spc="-80" dirty="0">
                <a:solidFill>
                  <a:srgbClr val="FFFFFF"/>
                </a:solidFill>
                <a:latin typeface="Trebuchet MS"/>
              </a:rPr>
              <a:t> </a:t>
            </a:r>
            <a:r>
              <a:rPr lang="en-US" sz="1050" spc="-65" dirty="0">
                <a:solidFill>
                  <a:srgbClr val="FFFFFF"/>
                </a:solidFill>
                <a:latin typeface="Trebuchet MS"/>
              </a:rPr>
              <a:t>i</a:t>
            </a:r>
            <a:r>
              <a:rPr lang="en-US" sz="1050" spc="-20" dirty="0">
                <a:solidFill>
                  <a:srgbClr val="FFFFFF"/>
                </a:solidFill>
                <a:latin typeface="Trebuchet MS"/>
              </a:rPr>
              <a:t>d</a:t>
            </a:r>
            <a:r>
              <a:rPr lang="en-US" sz="1050" spc="-45" dirty="0">
                <a:solidFill>
                  <a:srgbClr val="FFFFFF"/>
                </a:solidFill>
                <a:latin typeface="Trebuchet MS"/>
              </a:rPr>
              <a:t>e</a:t>
            </a:r>
            <a:r>
              <a:rPr lang="en-US" sz="1050" dirty="0">
                <a:solidFill>
                  <a:srgbClr val="FFFFFF"/>
                </a:solidFill>
                <a:latin typeface="Trebuchet MS"/>
              </a:rPr>
              <a:t>n</a:t>
            </a:r>
            <a:r>
              <a:rPr lang="en-US" sz="1050" spc="-35" dirty="0">
                <a:solidFill>
                  <a:srgbClr val="FFFFFF"/>
                </a:solidFill>
                <a:latin typeface="Trebuchet MS"/>
              </a:rPr>
              <a:t>t</a:t>
            </a:r>
            <a:r>
              <a:rPr lang="en-US" sz="1050" spc="-65" dirty="0">
                <a:solidFill>
                  <a:srgbClr val="FFFFFF"/>
                </a:solidFill>
                <a:latin typeface="Trebuchet MS"/>
              </a:rPr>
              <a:t>i</a:t>
            </a:r>
            <a:r>
              <a:rPr lang="en-US" sz="1050" spc="-35" dirty="0">
                <a:solidFill>
                  <a:srgbClr val="FFFFFF"/>
                </a:solidFill>
                <a:latin typeface="Trebuchet MS"/>
              </a:rPr>
              <a:t>f</a:t>
            </a:r>
            <a:r>
              <a:rPr lang="en-US" sz="1050" dirty="0">
                <a:solidFill>
                  <a:srgbClr val="FFFFFF"/>
                </a:solidFill>
                <a:latin typeface="Trebuchet MS"/>
              </a:rPr>
              <a:t>y</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20" dirty="0">
                <a:solidFill>
                  <a:srgbClr val="FFFFFF"/>
                </a:solidFill>
                <a:latin typeface="Trebuchet MS"/>
              </a:rPr>
              <a:t>p</a:t>
            </a:r>
            <a:r>
              <a:rPr lang="en-US" sz="1050" spc="35" dirty="0">
                <a:solidFill>
                  <a:srgbClr val="FFFFFF"/>
                </a:solidFill>
                <a:latin typeface="Trebuchet MS"/>
              </a:rPr>
              <a:t>o</a:t>
            </a:r>
            <a:r>
              <a:rPr lang="en-US" sz="1050" spc="-20" dirty="0">
                <a:solidFill>
                  <a:srgbClr val="FFFFFF"/>
                </a:solidFill>
                <a:latin typeface="Trebuchet MS"/>
              </a:rPr>
              <a:t>p</a:t>
            </a:r>
            <a:r>
              <a:rPr lang="en-US" sz="1050" spc="-25" dirty="0">
                <a:solidFill>
                  <a:srgbClr val="FFFFFF"/>
                </a:solidFill>
                <a:latin typeface="Trebuchet MS"/>
              </a:rPr>
              <a:t>u</a:t>
            </a:r>
            <a:r>
              <a:rPr lang="en-US" sz="1050" spc="-75" dirty="0">
                <a:solidFill>
                  <a:srgbClr val="FFFFFF"/>
                </a:solidFill>
                <a:latin typeface="Trebuchet MS"/>
              </a:rPr>
              <a:t>l</a:t>
            </a:r>
            <a:r>
              <a:rPr lang="en-US" sz="1050" spc="-25" dirty="0">
                <a:solidFill>
                  <a:srgbClr val="FFFFFF"/>
                </a:solidFill>
                <a:latin typeface="Trebuchet MS"/>
              </a:rPr>
              <a:t>a</a:t>
            </a:r>
            <a:r>
              <a:rPr lang="en-US" sz="1050" spc="-50" dirty="0">
                <a:solidFill>
                  <a:srgbClr val="FFFFFF"/>
                </a:solidFill>
                <a:latin typeface="Trebuchet MS"/>
              </a:rPr>
              <a:t>r  </a:t>
            </a:r>
            <a:r>
              <a:rPr lang="en-US" sz="1050" spc="-20" dirty="0">
                <a:solidFill>
                  <a:srgbClr val="FFFFFF"/>
                </a:solidFill>
                <a:latin typeface="Trebuchet MS"/>
              </a:rPr>
              <a:t>p</a:t>
            </a:r>
            <a:r>
              <a:rPr lang="en-US" sz="1050" spc="-75" dirty="0">
                <a:solidFill>
                  <a:srgbClr val="FFFFFF"/>
                </a:solidFill>
                <a:latin typeface="Trebuchet MS"/>
              </a:rPr>
              <a:t>r</a:t>
            </a:r>
            <a:r>
              <a:rPr lang="en-US" sz="1050" spc="35" dirty="0">
                <a:solidFill>
                  <a:srgbClr val="FFFFFF"/>
                </a:solidFill>
                <a:latin typeface="Trebuchet MS"/>
              </a:rPr>
              <a:t>o</a:t>
            </a:r>
            <a:r>
              <a:rPr lang="en-US" sz="1050" spc="-20" dirty="0">
                <a:solidFill>
                  <a:srgbClr val="FFFFFF"/>
                </a:solidFill>
                <a:latin typeface="Trebuchet MS"/>
              </a:rPr>
              <a:t>d</a:t>
            </a:r>
            <a:r>
              <a:rPr lang="en-US" sz="1050" spc="-25" dirty="0">
                <a:solidFill>
                  <a:srgbClr val="FFFFFF"/>
                </a:solidFill>
                <a:latin typeface="Trebuchet MS"/>
              </a:rPr>
              <a:t>u</a:t>
            </a:r>
            <a:r>
              <a:rPr lang="en-US" sz="1050" spc="-65" dirty="0">
                <a:solidFill>
                  <a:srgbClr val="FFFFFF"/>
                </a:solidFill>
                <a:latin typeface="Trebuchet MS"/>
              </a:rPr>
              <a:t>c</a:t>
            </a:r>
            <a:r>
              <a:rPr lang="en-US" sz="1050" spc="-35" dirty="0">
                <a:solidFill>
                  <a:srgbClr val="FFFFFF"/>
                </a:solidFill>
                <a:latin typeface="Trebuchet MS"/>
              </a:rPr>
              <a:t>t</a:t>
            </a:r>
            <a:r>
              <a:rPr lang="en-US" sz="1050" spc="10" dirty="0">
                <a:solidFill>
                  <a:srgbClr val="FFFFFF"/>
                </a:solidFill>
                <a:latin typeface="Trebuchet MS"/>
              </a:rPr>
              <a:t>s</a:t>
            </a:r>
            <a:r>
              <a:rPr lang="en-US" sz="1050" spc="-80" dirty="0">
                <a:solidFill>
                  <a:srgbClr val="FFFFFF"/>
                </a:solidFill>
                <a:latin typeface="Trebuchet MS"/>
              </a:rPr>
              <a:t> </a:t>
            </a:r>
            <a:r>
              <a:rPr lang="en-US" sz="1050" spc="-25" dirty="0">
                <a:solidFill>
                  <a:srgbClr val="FFFFFF"/>
                </a:solidFill>
                <a:latin typeface="Trebuchet MS"/>
              </a:rPr>
              <a:t>a</a:t>
            </a:r>
            <a:r>
              <a:rPr lang="en-US" sz="1050" dirty="0">
                <a:solidFill>
                  <a:srgbClr val="FFFFFF"/>
                </a:solidFill>
                <a:latin typeface="Trebuchet MS"/>
              </a:rPr>
              <a:t>n</a:t>
            </a:r>
            <a:r>
              <a:rPr lang="en-US" sz="1050" spc="-20" dirty="0">
                <a:solidFill>
                  <a:srgbClr val="FFFFFF"/>
                </a:solidFill>
                <a:latin typeface="Trebuchet MS"/>
              </a:rPr>
              <a:t>d</a:t>
            </a:r>
            <a:r>
              <a:rPr lang="en-US" sz="1050" spc="-80" dirty="0">
                <a:solidFill>
                  <a:srgbClr val="FFFFFF"/>
                </a:solidFill>
                <a:latin typeface="Trebuchet MS"/>
              </a:rPr>
              <a:t> </a:t>
            </a:r>
            <a:r>
              <a:rPr lang="en-US" sz="1050" spc="-65" dirty="0">
                <a:solidFill>
                  <a:srgbClr val="FFFFFF"/>
                </a:solidFill>
                <a:latin typeface="Trebuchet MS"/>
              </a:rPr>
              <a:t>c</a:t>
            </a:r>
            <a:r>
              <a:rPr lang="en-US" sz="1050" spc="-75" dirty="0">
                <a:solidFill>
                  <a:srgbClr val="FFFFFF"/>
                </a:solidFill>
                <a:latin typeface="Trebuchet MS"/>
              </a:rPr>
              <a:t>r</a:t>
            </a:r>
            <a:r>
              <a:rPr lang="en-US" sz="1050" spc="-45" dirty="0">
                <a:solidFill>
                  <a:srgbClr val="FFFFFF"/>
                </a:solidFill>
                <a:latin typeface="Trebuchet MS"/>
              </a:rPr>
              <a:t>e</a:t>
            </a:r>
            <a:r>
              <a:rPr lang="en-US" sz="1050" spc="-25" dirty="0">
                <a:solidFill>
                  <a:srgbClr val="FFFFFF"/>
                </a:solidFill>
                <a:latin typeface="Trebuchet MS"/>
              </a:rPr>
              <a:t>a</a:t>
            </a:r>
            <a:r>
              <a:rPr lang="en-US" sz="1050" spc="-35" dirty="0">
                <a:solidFill>
                  <a:srgbClr val="FFFFFF"/>
                </a:solidFill>
                <a:latin typeface="Trebuchet MS"/>
              </a:rPr>
              <a:t>t</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35" dirty="0">
                <a:solidFill>
                  <a:srgbClr val="FFFFFF"/>
                </a:solidFill>
                <a:latin typeface="Trebuchet MS"/>
              </a:rPr>
              <a:t>t</a:t>
            </a:r>
            <a:r>
              <a:rPr lang="en-US" sz="1050" spc="-25" dirty="0">
                <a:solidFill>
                  <a:srgbClr val="FFFFFF"/>
                </a:solidFill>
                <a:latin typeface="Trebuchet MS"/>
              </a:rPr>
              <a:t>a</a:t>
            </a:r>
            <a:r>
              <a:rPr lang="en-US" sz="1050" spc="-75" dirty="0">
                <a:solidFill>
                  <a:srgbClr val="FFFFFF"/>
                </a:solidFill>
                <a:latin typeface="Trebuchet MS"/>
              </a:rPr>
              <a:t>r</a:t>
            </a:r>
            <a:r>
              <a:rPr lang="en-US" sz="1050" spc="35" dirty="0">
                <a:solidFill>
                  <a:srgbClr val="FFFFFF"/>
                </a:solidFill>
                <a:latin typeface="Trebuchet MS"/>
              </a:rPr>
              <a:t>g</a:t>
            </a:r>
            <a:r>
              <a:rPr lang="en-US" sz="1050" spc="-45" dirty="0">
                <a:solidFill>
                  <a:srgbClr val="FFFFFF"/>
                </a:solidFill>
                <a:latin typeface="Trebuchet MS"/>
              </a:rPr>
              <a:t>e</a:t>
            </a:r>
            <a:r>
              <a:rPr lang="en-US" sz="1050" spc="-40" dirty="0">
                <a:solidFill>
                  <a:srgbClr val="FFFFFF"/>
                </a:solidFill>
                <a:latin typeface="Trebuchet MS"/>
              </a:rPr>
              <a:t>t</a:t>
            </a:r>
            <a:r>
              <a:rPr lang="en-US" sz="1050" spc="-45" dirty="0">
                <a:solidFill>
                  <a:srgbClr val="FFFFFF"/>
                </a:solidFill>
                <a:latin typeface="Trebuchet MS"/>
              </a:rPr>
              <a:t>e</a:t>
            </a:r>
            <a:r>
              <a:rPr lang="en-US" sz="1050" spc="-15" dirty="0">
                <a:solidFill>
                  <a:srgbClr val="FFFFFF"/>
                </a:solidFill>
                <a:latin typeface="Trebuchet MS"/>
              </a:rPr>
              <a:t>d  </a:t>
            </a:r>
            <a:r>
              <a:rPr lang="en-US" sz="1050" spc="-5" dirty="0">
                <a:solidFill>
                  <a:srgbClr val="FFFFFF"/>
                </a:solidFill>
                <a:latin typeface="Trebuchet MS"/>
              </a:rPr>
              <a:t>m</a:t>
            </a:r>
            <a:r>
              <a:rPr lang="en-US" sz="1050" spc="-25" dirty="0">
                <a:solidFill>
                  <a:srgbClr val="FFFFFF"/>
                </a:solidFill>
                <a:latin typeface="Trebuchet MS"/>
              </a:rPr>
              <a:t>a</a:t>
            </a:r>
            <a:r>
              <a:rPr lang="en-US" sz="1050" spc="-55" dirty="0">
                <a:solidFill>
                  <a:srgbClr val="FFFFFF"/>
                </a:solidFill>
                <a:latin typeface="Trebuchet MS"/>
              </a:rPr>
              <a:t>r</a:t>
            </a:r>
            <a:r>
              <a:rPr lang="en-US" sz="1050" spc="-35" dirty="0">
                <a:solidFill>
                  <a:srgbClr val="FFFFFF"/>
                </a:solidFill>
                <a:latin typeface="Trebuchet MS"/>
              </a:rPr>
              <a:t>k</a:t>
            </a:r>
            <a:r>
              <a:rPr lang="en-US" sz="1050" spc="-45" dirty="0">
                <a:solidFill>
                  <a:srgbClr val="FFFFFF"/>
                </a:solidFill>
                <a:latin typeface="Trebuchet MS"/>
              </a:rPr>
              <a:t>e</a:t>
            </a:r>
            <a:r>
              <a:rPr lang="en-US" sz="1050" spc="-35" dirty="0">
                <a:solidFill>
                  <a:srgbClr val="FFFFFF"/>
                </a:solidFill>
                <a:latin typeface="Trebuchet MS"/>
              </a:rPr>
              <a:t>t</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70" dirty="0">
                <a:solidFill>
                  <a:srgbClr val="FFFFFF"/>
                </a:solidFill>
                <a:latin typeface="Trebuchet MS"/>
              </a:rPr>
              <a:t>c</a:t>
            </a:r>
            <a:r>
              <a:rPr lang="en-US" sz="1050" spc="-25" dirty="0">
                <a:solidFill>
                  <a:srgbClr val="FFFFFF"/>
                </a:solidFill>
                <a:latin typeface="Trebuchet MS"/>
              </a:rPr>
              <a:t>a</a:t>
            </a:r>
            <a:r>
              <a:rPr lang="en-US" sz="1050" spc="-5" dirty="0">
                <a:solidFill>
                  <a:srgbClr val="FFFFFF"/>
                </a:solidFill>
                <a:latin typeface="Trebuchet MS"/>
              </a:rPr>
              <a:t>m</a:t>
            </a:r>
            <a:r>
              <a:rPr lang="en-US" sz="1050" spc="-20" dirty="0">
                <a:solidFill>
                  <a:srgbClr val="FFFFFF"/>
                </a:solidFill>
                <a:latin typeface="Trebuchet MS"/>
              </a:rPr>
              <a:t>p</a:t>
            </a:r>
            <a:r>
              <a:rPr lang="en-US" sz="1050" spc="-25" dirty="0">
                <a:solidFill>
                  <a:srgbClr val="FFFFFF"/>
                </a:solidFill>
                <a:latin typeface="Trebuchet MS"/>
              </a:rPr>
              <a:t>a</a:t>
            </a:r>
            <a:r>
              <a:rPr lang="en-US" sz="1050" spc="-65" dirty="0">
                <a:solidFill>
                  <a:srgbClr val="FFFFFF"/>
                </a:solidFill>
                <a:latin typeface="Trebuchet MS"/>
              </a:rPr>
              <a:t>i</a:t>
            </a:r>
            <a:r>
              <a:rPr lang="en-US" sz="1050" spc="35" dirty="0">
                <a:solidFill>
                  <a:srgbClr val="FFFFFF"/>
                </a:solidFill>
                <a:latin typeface="Trebuchet MS"/>
              </a:rPr>
              <a:t>g</a:t>
            </a:r>
            <a:r>
              <a:rPr lang="en-US" sz="1050" dirty="0">
                <a:solidFill>
                  <a:srgbClr val="FFFFFF"/>
                </a:solidFill>
                <a:latin typeface="Trebuchet MS"/>
              </a:rPr>
              <a:t>n</a:t>
            </a:r>
            <a:r>
              <a:rPr lang="en-US" sz="1050" spc="10" dirty="0">
                <a:solidFill>
                  <a:srgbClr val="FFFFFF"/>
                </a:solidFill>
                <a:latin typeface="Trebuchet MS"/>
              </a:rPr>
              <a:t>s</a:t>
            </a:r>
            <a:r>
              <a:rPr lang="en-US" sz="1050" spc="-155" dirty="0">
                <a:solidFill>
                  <a:srgbClr val="FFFFFF"/>
                </a:solidFill>
                <a:latin typeface="Trebuchet MS"/>
              </a:rPr>
              <a:t>.</a:t>
            </a:r>
            <a:r>
              <a:rPr lang="en-US" sz="1050" spc="-95" dirty="0">
                <a:solidFill>
                  <a:srgbClr val="FFFFFF"/>
                </a:solidFill>
                <a:latin typeface="Trebuchet MS"/>
              </a:rPr>
              <a:t> </a:t>
            </a:r>
            <a:r>
              <a:rPr lang="en-US" sz="1050" spc="-40" dirty="0">
                <a:solidFill>
                  <a:srgbClr val="FFFFFF"/>
                </a:solidFill>
                <a:latin typeface="Trebuchet MS"/>
              </a:rPr>
              <a:t>T</a:t>
            </a:r>
            <a:r>
              <a:rPr lang="en-US" sz="1050" dirty="0">
                <a:solidFill>
                  <a:srgbClr val="FFFFFF"/>
                </a:solidFill>
                <a:latin typeface="Trebuchet MS"/>
              </a:rPr>
              <a:t>h</a:t>
            </a:r>
            <a:r>
              <a:rPr lang="en-US" sz="1050" spc="-45" dirty="0">
                <a:solidFill>
                  <a:srgbClr val="FFFFFF"/>
                </a:solidFill>
                <a:latin typeface="Trebuchet MS"/>
              </a:rPr>
              <a:t>e</a:t>
            </a:r>
            <a:r>
              <a:rPr lang="en-US" sz="1050" spc="-80" dirty="0">
                <a:solidFill>
                  <a:srgbClr val="FFFFFF"/>
                </a:solidFill>
                <a:latin typeface="Trebuchet MS"/>
              </a:rPr>
              <a:t> </a:t>
            </a:r>
            <a:r>
              <a:rPr lang="en-US" sz="1050" spc="10" dirty="0">
                <a:solidFill>
                  <a:srgbClr val="FFFFFF"/>
                </a:solidFill>
                <a:latin typeface="Trebuchet MS"/>
              </a:rPr>
              <a:t>s</a:t>
            </a:r>
            <a:r>
              <a:rPr lang="en-US" sz="1050" dirty="0">
                <a:solidFill>
                  <a:srgbClr val="FFFFFF"/>
                </a:solidFill>
                <a:latin typeface="Trebuchet MS"/>
              </a:rPr>
              <a:t>y</a:t>
            </a:r>
            <a:r>
              <a:rPr lang="en-US" sz="1050" spc="10" dirty="0">
                <a:solidFill>
                  <a:srgbClr val="FFFFFF"/>
                </a:solidFill>
                <a:latin typeface="Trebuchet MS"/>
              </a:rPr>
              <a:t>s</a:t>
            </a:r>
            <a:r>
              <a:rPr lang="en-US" sz="1050" spc="-40" dirty="0">
                <a:solidFill>
                  <a:srgbClr val="FFFFFF"/>
                </a:solidFill>
                <a:latin typeface="Trebuchet MS"/>
              </a:rPr>
              <a:t>t</a:t>
            </a:r>
            <a:r>
              <a:rPr lang="en-US" sz="1050" spc="-45" dirty="0">
                <a:solidFill>
                  <a:srgbClr val="FFFFFF"/>
                </a:solidFill>
                <a:latin typeface="Trebuchet MS"/>
              </a:rPr>
              <a:t>e</a:t>
            </a:r>
            <a:r>
              <a:rPr lang="en-US" sz="1050" spc="-5" dirty="0">
                <a:solidFill>
                  <a:srgbClr val="FFFFFF"/>
                </a:solidFill>
                <a:latin typeface="Trebuchet MS"/>
              </a:rPr>
              <a:t>m  </a:t>
            </a:r>
            <a:r>
              <a:rPr lang="en-US" sz="1050" spc="-25" dirty="0">
                <a:solidFill>
                  <a:srgbClr val="FFFFFF"/>
                </a:solidFill>
                <a:latin typeface="Trebuchet MS"/>
              </a:rPr>
              <a:t>a</a:t>
            </a:r>
            <a:r>
              <a:rPr lang="en-US" sz="1050" spc="-75" dirty="0">
                <a:solidFill>
                  <a:srgbClr val="FFFFFF"/>
                </a:solidFill>
                <a:latin typeface="Trebuchet MS"/>
              </a:rPr>
              <a:t>l</a:t>
            </a:r>
            <a:r>
              <a:rPr lang="en-US" sz="1050" spc="10" dirty="0">
                <a:solidFill>
                  <a:srgbClr val="FFFFFF"/>
                </a:solidFill>
                <a:latin typeface="Trebuchet MS"/>
              </a:rPr>
              <a:t>s</a:t>
            </a:r>
            <a:r>
              <a:rPr lang="en-US" sz="1050" spc="35" dirty="0">
                <a:solidFill>
                  <a:srgbClr val="FFFFFF"/>
                </a:solidFill>
                <a:latin typeface="Trebuchet MS"/>
              </a:rPr>
              <a:t>o</a:t>
            </a:r>
            <a:r>
              <a:rPr lang="en-US" sz="1050" spc="-80" dirty="0">
                <a:solidFill>
                  <a:srgbClr val="FFFFFF"/>
                </a:solidFill>
                <a:latin typeface="Trebuchet MS"/>
              </a:rPr>
              <a:t> </a:t>
            </a:r>
            <a:r>
              <a:rPr lang="en-US" sz="1050" dirty="0">
                <a:solidFill>
                  <a:srgbClr val="FFFFFF"/>
                </a:solidFill>
                <a:latin typeface="Trebuchet MS"/>
              </a:rPr>
              <a:t>h</a:t>
            </a:r>
            <a:r>
              <a:rPr lang="en-US" sz="1050" spc="-45" dirty="0">
                <a:solidFill>
                  <a:srgbClr val="FFFFFF"/>
                </a:solidFill>
                <a:latin typeface="Trebuchet MS"/>
              </a:rPr>
              <a:t>e</a:t>
            </a:r>
            <a:r>
              <a:rPr lang="en-US" sz="1050" spc="-75" dirty="0">
                <a:solidFill>
                  <a:srgbClr val="FFFFFF"/>
                </a:solidFill>
                <a:latin typeface="Trebuchet MS"/>
              </a:rPr>
              <a:t>l</a:t>
            </a:r>
            <a:r>
              <a:rPr lang="en-US" sz="1050" spc="-20" dirty="0">
                <a:solidFill>
                  <a:srgbClr val="FFFFFF"/>
                </a:solidFill>
                <a:latin typeface="Trebuchet MS"/>
              </a:rPr>
              <a:t>p</a:t>
            </a:r>
            <a:r>
              <a:rPr lang="en-US" sz="1050" spc="-45" dirty="0">
                <a:solidFill>
                  <a:srgbClr val="FFFFFF"/>
                </a:solidFill>
                <a:latin typeface="Trebuchet MS"/>
              </a:rPr>
              <a:t>e</a:t>
            </a:r>
            <a:r>
              <a:rPr lang="en-US" sz="1050" spc="-20" dirty="0">
                <a:solidFill>
                  <a:srgbClr val="FFFFFF"/>
                </a:solidFill>
                <a:latin typeface="Trebuchet MS"/>
              </a:rPr>
              <a:t>d</a:t>
            </a:r>
            <a:r>
              <a:rPr lang="en-US" sz="1050" spc="-80" dirty="0">
                <a:solidFill>
                  <a:srgbClr val="FFFFFF"/>
                </a:solidFill>
                <a:latin typeface="Trebuchet MS"/>
              </a:rPr>
              <a:t> </a:t>
            </a:r>
            <a:r>
              <a:rPr lang="en-US" sz="1050" spc="-65" dirty="0">
                <a:solidFill>
                  <a:srgbClr val="FFFFFF"/>
                </a:solidFill>
                <a:latin typeface="Trebuchet MS"/>
              </a:rPr>
              <a:t>i</a:t>
            </a:r>
            <a:r>
              <a:rPr lang="en-US" sz="1050" dirty="0">
                <a:solidFill>
                  <a:srgbClr val="FFFFFF"/>
                </a:solidFill>
                <a:latin typeface="Trebuchet MS"/>
              </a:rPr>
              <a:t>n</a:t>
            </a:r>
            <a:r>
              <a:rPr lang="en-US" sz="1050" spc="-80" dirty="0">
                <a:solidFill>
                  <a:srgbClr val="FFFFFF"/>
                </a:solidFill>
                <a:latin typeface="Trebuchet MS"/>
              </a:rPr>
              <a:t> </a:t>
            </a:r>
            <a:r>
              <a:rPr lang="en-US" sz="1050" spc="-5" dirty="0">
                <a:solidFill>
                  <a:srgbClr val="FFFFFF"/>
                </a:solidFill>
                <a:latin typeface="Trebuchet MS"/>
              </a:rPr>
              <a:t>m</a:t>
            </a:r>
            <a:r>
              <a:rPr lang="en-US" sz="1050" spc="-25" dirty="0">
                <a:solidFill>
                  <a:srgbClr val="FFFFFF"/>
                </a:solidFill>
                <a:latin typeface="Trebuchet MS"/>
              </a:rPr>
              <a:t>a</a:t>
            </a:r>
            <a:r>
              <a:rPr lang="en-US" sz="1050" dirty="0">
                <a:solidFill>
                  <a:srgbClr val="FFFFFF"/>
                </a:solidFill>
                <a:latin typeface="Trebuchet MS"/>
              </a:rPr>
              <a:t>n</a:t>
            </a:r>
            <a:r>
              <a:rPr lang="en-US" sz="1050" spc="-25" dirty="0">
                <a:solidFill>
                  <a:srgbClr val="FFFFFF"/>
                </a:solidFill>
                <a:latin typeface="Trebuchet MS"/>
              </a:rPr>
              <a:t>a</a:t>
            </a:r>
            <a:r>
              <a:rPr lang="en-US" sz="1050" spc="35" dirty="0">
                <a:solidFill>
                  <a:srgbClr val="FFFFFF"/>
                </a:solidFill>
                <a:latin typeface="Trebuchet MS"/>
              </a:rPr>
              <a:t>g</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10" dirty="0">
                <a:solidFill>
                  <a:srgbClr val="FFFFFF"/>
                </a:solidFill>
                <a:latin typeface="Trebuchet MS"/>
              </a:rPr>
              <a:t>s</a:t>
            </a:r>
            <a:r>
              <a:rPr lang="en-US" sz="1050" spc="-25" dirty="0">
                <a:solidFill>
                  <a:srgbClr val="FFFFFF"/>
                </a:solidFill>
                <a:latin typeface="Trebuchet MS"/>
              </a:rPr>
              <a:t>u</a:t>
            </a:r>
            <a:r>
              <a:rPr lang="en-US" sz="1050" spc="-20" dirty="0">
                <a:solidFill>
                  <a:srgbClr val="FFFFFF"/>
                </a:solidFill>
                <a:latin typeface="Trebuchet MS"/>
              </a:rPr>
              <a:t>pp</a:t>
            </a:r>
            <a:r>
              <a:rPr lang="en-US" sz="1050" spc="-75" dirty="0">
                <a:solidFill>
                  <a:srgbClr val="FFFFFF"/>
                </a:solidFill>
                <a:latin typeface="Trebuchet MS"/>
              </a:rPr>
              <a:t>l</a:t>
            </a:r>
            <a:r>
              <a:rPr lang="en-US" sz="1050" spc="-65" dirty="0">
                <a:solidFill>
                  <a:srgbClr val="FFFFFF"/>
                </a:solidFill>
                <a:latin typeface="Trebuchet MS"/>
              </a:rPr>
              <a:t>i</a:t>
            </a:r>
            <a:r>
              <a:rPr lang="en-US" sz="1050" spc="-45" dirty="0">
                <a:solidFill>
                  <a:srgbClr val="FFFFFF"/>
                </a:solidFill>
                <a:latin typeface="Trebuchet MS"/>
              </a:rPr>
              <a:t>e</a:t>
            </a:r>
            <a:r>
              <a:rPr lang="en-US" sz="1050" spc="-50" dirty="0">
                <a:solidFill>
                  <a:srgbClr val="FFFFFF"/>
                </a:solidFill>
                <a:latin typeface="Trebuchet MS"/>
              </a:rPr>
              <a:t>r  </a:t>
            </a:r>
            <a:r>
              <a:rPr lang="en-US" sz="1050" spc="-75" dirty="0">
                <a:solidFill>
                  <a:srgbClr val="FFFFFF"/>
                </a:solidFill>
                <a:latin typeface="Trebuchet MS"/>
              </a:rPr>
              <a:t>r</a:t>
            </a:r>
            <a:r>
              <a:rPr lang="en-US" sz="1050" spc="-45" dirty="0">
                <a:solidFill>
                  <a:srgbClr val="FFFFFF"/>
                </a:solidFill>
                <a:latin typeface="Trebuchet MS"/>
              </a:rPr>
              <a:t>e</a:t>
            </a:r>
            <a:r>
              <a:rPr lang="en-US" sz="1050" spc="-75" dirty="0">
                <a:solidFill>
                  <a:srgbClr val="FFFFFF"/>
                </a:solidFill>
                <a:latin typeface="Trebuchet MS"/>
              </a:rPr>
              <a:t>l</a:t>
            </a:r>
            <a:r>
              <a:rPr lang="en-US" sz="1050" spc="-25" dirty="0">
                <a:solidFill>
                  <a:srgbClr val="FFFFFF"/>
                </a:solidFill>
                <a:latin typeface="Trebuchet MS"/>
              </a:rPr>
              <a:t>a</a:t>
            </a:r>
            <a:r>
              <a:rPr lang="en-US" sz="1050" spc="-35" dirty="0">
                <a:solidFill>
                  <a:srgbClr val="FFFFFF"/>
                </a:solidFill>
                <a:latin typeface="Trebuchet MS"/>
              </a:rPr>
              <a:t>t</a:t>
            </a:r>
            <a:r>
              <a:rPr lang="en-US" sz="1050" spc="-65" dirty="0">
                <a:solidFill>
                  <a:srgbClr val="FFFFFF"/>
                </a:solidFill>
                <a:latin typeface="Trebuchet MS"/>
              </a:rPr>
              <a:t>i</a:t>
            </a:r>
            <a:r>
              <a:rPr lang="en-US" sz="1050" spc="35" dirty="0">
                <a:solidFill>
                  <a:srgbClr val="FFFFFF"/>
                </a:solidFill>
                <a:latin typeface="Trebuchet MS"/>
              </a:rPr>
              <a:t>o</a:t>
            </a:r>
            <a:r>
              <a:rPr lang="en-US" sz="1050" dirty="0">
                <a:solidFill>
                  <a:srgbClr val="FFFFFF"/>
                </a:solidFill>
                <a:latin typeface="Trebuchet MS"/>
              </a:rPr>
              <a:t>n</a:t>
            </a:r>
            <a:r>
              <a:rPr lang="en-US" sz="1050" spc="10" dirty="0">
                <a:solidFill>
                  <a:srgbClr val="FFFFFF"/>
                </a:solidFill>
                <a:latin typeface="Trebuchet MS"/>
              </a:rPr>
              <a:t>s</a:t>
            </a:r>
            <a:r>
              <a:rPr lang="en-US" sz="1050" dirty="0">
                <a:solidFill>
                  <a:srgbClr val="FFFFFF"/>
                </a:solidFill>
                <a:latin typeface="Trebuchet MS"/>
              </a:rPr>
              <a:t>h</a:t>
            </a:r>
            <a:r>
              <a:rPr lang="en-US" sz="1050" spc="-65" dirty="0">
                <a:solidFill>
                  <a:srgbClr val="FFFFFF"/>
                </a:solidFill>
                <a:latin typeface="Trebuchet MS"/>
              </a:rPr>
              <a:t>i</a:t>
            </a:r>
            <a:r>
              <a:rPr lang="en-US" sz="1050" spc="-20" dirty="0">
                <a:solidFill>
                  <a:srgbClr val="FFFFFF"/>
                </a:solidFill>
                <a:latin typeface="Trebuchet MS"/>
              </a:rPr>
              <a:t>p</a:t>
            </a:r>
            <a:r>
              <a:rPr lang="en-US" sz="1050" spc="10" dirty="0">
                <a:solidFill>
                  <a:srgbClr val="FFFFFF"/>
                </a:solidFill>
                <a:latin typeface="Trebuchet MS"/>
              </a:rPr>
              <a:t>s</a:t>
            </a:r>
            <a:r>
              <a:rPr lang="en-US" sz="1050" spc="-80" dirty="0">
                <a:solidFill>
                  <a:srgbClr val="FFFFFF"/>
                </a:solidFill>
                <a:latin typeface="Trebuchet MS"/>
              </a:rPr>
              <a:t> </a:t>
            </a:r>
            <a:r>
              <a:rPr lang="en-US" sz="1050" spc="-25" dirty="0">
                <a:solidFill>
                  <a:srgbClr val="FFFFFF"/>
                </a:solidFill>
                <a:latin typeface="Trebuchet MS"/>
              </a:rPr>
              <a:t>a</a:t>
            </a:r>
            <a:r>
              <a:rPr lang="en-US" sz="1050" dirty="0">
                <a:solidFill>
                  <a:srgbClr val="FFFFFF"/>
                </a:solidFill>
                <a:latin typeface="Trebuchet MS"/>
              </a:rPr>
              <a:t>n</a:t>
            </a:r>
            <a:r>
              <a:rPr lang="en-US" sz="1050" spc="-20" dirty="0">
                <a:solidFill>
                  <a:srgbClr val="FFFFFF"/>
                </a:solidFill>
                <a:latin typeface="Trebuchet MS"/>
              </a:rPr>
              <a:t>d</a:t>
            </a:r>
            <a:r>
              <a:rPr lang="en-US" sz="1050" spc="-80" dirty="0">
                <a:solidFill>
                  <a:srgbClr val="FFFFFF"/>
                </a:solidFill>
                <a:latin typeface="Trebuchet MS"/>
              </a:rPr>
              <a:t> </a:t>
            </a:r>
            <a:r>
              <a:rPr lang="en-US" sz="1050" spc="-75" dirty="0">
                <a:solidFill>
                  <a:srgbClr val="FFFFFF"/>
                </a:solidFill>
                <a:latin typeface="Trebuchet MS"/>
              </a:rPr>
              <a:t>r</a:t>
            </a:r>
            <a:r>
              <a:rPr lang="en-US" sz="1050" spc="-45" dirty="0">
                <a:solidFill>
                  <a:srgbClr val="FFFFFF"/>
                </a:solidFill>
                <a:latin typeface="Trebuchet MS"/>
              </a:rPr>
              <a:t>e</a:t>
            </a:r>
            <a:r>
              <a:rPr lang="en-US" sz="1050" spc="-20" dirty="0">
                <a:solidFill>
                  <a:srgbClr val="FFFFFF"/>
                </a:solidFill>
                <a:latin typeface="Trebuchet MS"/>
              </a:rPr>
              <a:t>d</a:t>
            </a:r>
            <a:r>
              <a:rPr lang="en-US" sz="1050" spc="-25" dirty="0">
                <a:solidFill>
                  <a:srgbClr val="FFFFFF"/>
                </a:solidFill>
                <a:latin typeface="Trebuchet MS"/>
              </a:rPr>
              <a:t>u</a:t>
            </a:r>
            <a:r>
              <a:rPr lang="en-US" sz="1050" spc="-65" dirty="0">
                <a:solidFill>
                  <a:srgbClr val="FFFFFF"/>
                </a:solidFill>
                <a:latin typeface="Trebuchet MS"/>
              </a:rPr>
              <a:t>ci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45" dirty="0">
                <a:solidFill>
                  <a:srgbClr val="FFFFFF"/>
                </a:solidFill>
                <a:latin typeface="Trebuchet MS"/>
              </a:rPr>
              <a:t>e</a:t>
            </a:r>
            <a:r>
              <a:rPr lang="en-US" sz="1050" spc="-55" dirty="0">
                <a:solidFill>
                  <a:srgbClr val="FFFFFF"/>
                </a:solidFill>
                <a:latin typeface="Trebuchet MS"/>
              </a:rPr>
              <a:t>r</a:t>
            </a:r>
            <a:r>
              <a:rPr lang="en-US" sz="1050" spc="-75" dirty="0">
                <a:solidFill>
                  <a:srgbClr val="FFFFFF"/>
                </a:solidFill>
                <a:latin typeface="Trebuchet MS"/>
              </a:rPr>
              <a:t>r</a:t>
            </a:r>
            <a:r>
              <a:rPr lang="en-US" sz="1050" spc="35" dirty="0">
                <a:solidFill>
                  <a:srgbClr val="FFFFFF"/>
                </a:solidFill>
                <a:latin typeface="Trebuchet MS"/>
              </a:rPr>
              <a:t>o</a:t>
            </a:r>
            <a:r>
              <a:rPr lang="en-US" sz="1050" spc="-55" dirty="0">
                <a:solidFill>
                  <a:srgbClr val="FFFFFF"/>
                </a:solidFill>
                <a:latin typeface="Trebuchet MS"/>
              </a:rPr>
              <a:t>r</a:t>
            </a:r>
            <a:r>
              <a:rPr lang="en-US" sz="1050" spc="10" dirty="0">
                <a:solidFill>
                  <a:srgbClr val="FFFFFF"/>
                </a:solidFill>
                <a:latin typeface="Trebuchet MS"/>
              </a:rPr>
              <a:t>s</a:t>
            </a:r>
            <a:r>
              <a:rPr lang="en-US" sz="1050" spc="-155" dirty="0">
                <a:solidFill>
                  <a:srgbClr val="FFFFFF"/>
                </a:solidFill>
                <a:latin typeface="Trebuchet MS"/>
              </a:rPr>
              <a:t>.</a:t>
            </a:r>
          </a:p>
        </p:txBody>
      </p:sp>
      <p:sp>
        <p:nvSpPr>
          <p:cNvPr id="11" name="object 11">
            <a:extLst>
              <a:ext uri="{6B37C3F3-D034-4306-A1F1-6678242DD84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7CD0852-CE23-4917-A0DB-254E32428A27}"/>
              </a:ext>
            </a:extLst>
          </p:cNvPr>
          <p:cNvSpPr/>
          <p:nvPr/>
        </p:nvSpPr>
        <p:spPr>
          <a:xfrm>
            <a:off x="1934708" y="758704"/>
            <a:ext cx="1299209" cy="29209"/>
          </a:xfrm>
          <a:custGeom>
            <a:avLst/>
            <a:gdLst/>
            <a:ahLst/>
            <a:cxnLst/>
            <a:rect l="0" t="0" r="r" b="b"/>
            <a:pathLst>
              <a:path w="1299210" h="29209">
                <a:moveTo>
                  <a:pt x="1298765" y="0"/>
                </a:moveTo>
                <a:lnTo>
                  <a:pt x="0" y="0"/>
                </a:lnTo>
                <a:lnTo>
                  <a:pt x="0" y="28714"/>
                </a:lnTo>
                <a:lnTo>
                  <a:pt x="1298765" y="28714"/>
                </a:lnTo>
                <a:lnTo>
                  <a:pt x="1298765" y="0"/>
                </a:lnTo>
                <a:close/>
              </a:path>
            </a:pathLst>
          </a:custGeom>
          <a:solidFill>
            <a:srgbClr val="6FB0D9"/>
          </a:solidFill>
        </p:spPr>
        <p:txBody>
          <a:bodyPr vert="horz" wrap="square" lIns="0" tIns="0" rIns="0" bIns="0" rtlCol="0"/>
          <a:lstStyle/>
          <a:p>
            <a:endParaRPr lang="en-US" dirty="0"/>
          </a:p>
        </p:txBody>
      </p:sp>
      <p:grpSp>
        <p:nvGrpSpPr>
          <p:cNvPr id="12" name="object 12">
            <a:extLst>
              <a:ext uri="{743A34D4-D410-4526-BDB5-4356713DA95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CA2579D-997A-4F1E-95C9-3D9F0DAD42AE}"/>
              </a:ext>
            </a:extLst>
          </p:cNvPr>
          <p:cNvGrpSpPr/>
          <p:nvPr/>
        </p:nvGrpSpPr>
        <p:grpSpPr>
          <a:xfrm>
            <a:off x="0" y="218038"/>
            <a:ext cx="1241424" cy="3062605"/>
            <a:chOff x="0" y="218038"/>
            <a:chExt cx="1241424" cy="3062605"/>
          </a:xfrm>
        </p:grpSpPr>
        <p:sp>
          <p:nvSpPr>
            <p:cNvPr id="13" name="object 13">
              <a:extLst>
                <a:ext uri="{F45302B2-448E-4600-A4C4-ABE5C862E93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CCBEE5B-66C6-4DEC-868A-EEFC5019B0F1}"/>
                </a:ext>
              </a:extLst>
            </p:cNvPr>
            <p:cNvSpPr/>
            <p:nvPr/>
          </p:nvSpPr>
          <p:spPr>
            <a:xfrm>
              <a:off x="0" y="218038"/>
              <a:ext cx="942340" cy="1884680"/>
            </a:xfrm>
            <a:custGeom>
              <a:avLst/>
              <a:gdLst/>
              <a:ahLst/>
              <a:cxnLst/>
              <a:rect l="0" t="0" r="r" b="b"/>
              <a:pathLst>
                <a:path w="942340" h="1884680">
                  <a:moveTo>
                    <a:pt x="0" y="1884236"/>
                  </a:moveTo>
                  <a:lnTo>
                    <a:pt x="0" y="0"/>
                  </a:lnTo>
                  <a:lnTo>
                    <a:pt x="942117" y="941752"/>
                  </a:lnTo>
                  <a:lnTo>
                    <a:pt x="0" y="1884236"/>
                  </a:lnTo>
                  <a:close/>
                </a:path>
              </a:pathLst>
            </a:custGeom>
            <a:solidFill>
              <a:srgbClr val="484B67"/>
            </a:solidFill>
          </p:spPr>
          <p:txBody>
            <a:bodyPr vert="horz" wrap="square" lIns="0" tIns="0" rIns="0" bIns="0" rtlCol="0"/>
            <a:lstStyle/>
            <a:p>
              <a:endParaRPr lang="en-US" dirty="0"/>
            </a:p>
          </p:txBody>
        </p:sp>
        <p:sp>
          <p:nvSpPr>
            <p:cNvPr id="14" name="object 14">
              <a:extLst>
                <a:ext uri="{20FB3D19-A212-4947-841D-BF1FCFBCA52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E14F7C7-DB80-41D4-8796-450B01BECF63}"/>
                </a:ext>
              </a:extLst>
            </p:cNvPr>
            <p:cNvSpPr/>
            <p:nvPr/>
          </p:nvSpPr>
          <p:spPr>
            <a:xfrm>
              <a:off x="0" y="1991549"/>
              <a:ext cx="1241424" cy="1289049"/>
            </a:xfrm>
            <a:custGeom>
              <a:avLst/>
              <a:gdLst/>
              <a:ahLst/>
              <a:cxnLst/>
              <a:rect l="0" t="0" r="r" b="b"/>
              <a:pathLst>
                <a:path w="1241425" h="1289050">
                  <a:moveTo>
                    <a:pt x="987201" y="1288608"/>
                  </a:moveTo>
                  <a:lnTo>
                    <a:pt x="0" y="1288608"/>
                  </a:lnTo>
                  <a:lnTo>
                    <a:pt x="0" y="206641"/>
                  </a:lnTo>
                  <a:lnTo>
                    <a:pt x="206641" y="0"/>
                  </a:lnTo>
                  <a:lnTo>
                    <a:pt x="1241225" y="1034584"/>
                  </a:lnTo>
                  <a:lnTo>
                    <a:pt x="987201" y="1288608"/>
                  </a:lnTo>
                  <a:close/>
                </a:path>
              </a:pathLst>
            </a:custGeom>
            <a:solidFill>
              <a:srgbClr val="6FB0D9"/>
            </a:solidFill>
          </p:spPr>
          <p:txBody>
            <a:bodyPr vert="horz" wrap="square" lIns="0" tIns="0" rIns="0" bIns="0" rtlCol="0"/>
            <a:lstStyle/>
            <a:p>
              <a:endParaRPr lang="en-US" dirty="0"/>
            </a:p>
          </p:txBody>
        </p:sp>
      </p:grpSp>
    </p:spTree>
    <p:extLst>
      <p:ext uri="{DA6AD7D7-B76E-432A-A797-0F93C18B44AE}">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30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name="slide9">
    <p:spTree>
      <p:nvGrpSpPr>
        <p:cNvPr id="1" name=""/>
        <p:cNvGrpSpPr/>
        <p:nvPr/>
      </p:nvGrpSpPr>
      <p:grpSpPr>
        <a:xfrm>
          <a:off x="0" y="0"/>
          <a:ext cx="0" cy="0"/>
          <a:chOff x="0" y="0"/>
          <a:chExt cx="0" cy="0"/>
        </a:xfrm>
      </p:grpSpPr>
      <p:grpSp>
        <p:nvGrpSpPr>
          <p:cNvPr id="2" name="object 2">
            <a:extLst>
              <a:ext uri="{078105C9-C1BB-4C87-977F-17588079A50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D1E53F0-361D-4F2B-993C-7C1C93FEA4AB}"/>
              </a:ext>
            </a:extLst>
          </p:cNvPr>
          <p:cNvGrpSpPr/>
          <p:nvPr/>
        </p:nvGrpSpPr>
        <p:grpSpPr>
          <a:xfrm>
            <a:off x="3642853" y="0"/>
            <a:ext cx="1115695" cy="620395"/>
            <a:chOff x="3642853" y="0"/>
            <a:chExt cx="1115695" cy="620395"/>
          </a:xfrm>
        </p:grpSpPr>
        <p:sp>
          <p:nvSpPr>
            <p:cNvPr id="3" name="object 3">
              <a:extLst>
                <a:ext uri="{9B5C7396-CEDF-43CB-9B77-0F6700AB759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D353B82-C921-448C-9A46-B8DA1A54757A}"/>
                </a:ext>
              </a:extLst>
            </p:cNvPr>
            <p:cNvSpPr/>
            <p:nvPr/>
          </p:nvSpPr>
          <p:spPr>
            <a:xfrm>
              <a:off x="3814612" y="0"/>
              <a:ext cx="944244" cy="620395"/>
            </a:xfrm>
            <a:custGeom>
              <a:avLst/>
              <a:gdLst/>
              <a:ahLst/>
              <a:cxnLst/>
              <a:rect l="0" t="0" r="r" b="b"/>
              <a:pathLst>
                <a:path w="944245" h="620395">
                  <a:moveTo>
                    <a:pt x="386058" y="620084"/>
                  </a:moveTo>
                  <a:lnTo>
                    <a:pt x="0" y="234829"/>
                  </a:lnTo>
                  <a:lnTo>
                    <a:pt x="234829" y="0"/>
                  </a:lnTo>
                  <a:lnTo>
                    <a:pt x="881478" y="0"/>
                  </a:lnTo>
                  <a:lnTo>
                    <a:pt x="943875" y="62267"/>
                  </a:lnTo>
                  <a:lnTo>
                    <a:pt x="386058" y="620084"/>
                  </a:lnTo>
                  <a:close/>
                </a:path>
              </a:pathLst>
            </a:custGeom>
            <a:solidFill>
              <a:srgbClr val="484B67"/>
            </a:solidFill>
          </p:spPr>
          <p:txBody>
            <a:bodyPr vert="horz" wrap="square" lIns="0" tIns="0" rIns="0" bIns="0" rtlCol="0"/>
            <a:lstStyle/>
            <a:p>
              <a:endParaRPr lang="en-US" dirty="0"/>
            </a:p>
          </p:txBody>
        </p:sp>
        <p:sp>
          <p:nvSpPr>
            <p:cNvPr id="4" name="object 4">
              <a:extLst>
                <a:ext uri="{67C14870-4434-4F7D-853B-EA66036EDF8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5C229E7-3943-44EC-8EEB-13FDD5DFD918}"/>
                </a:ext>
              </a:extLst>
            </p:cNvPr>
            <p:cNvSpPr/>
            <p:nvPr/>
          </p:nvSpPr>
          <p:spPr>
            <a:xfrm>
              <a:off x="3642853" y="0"/>
              <a:ext cx="467995" cy="265430"/>
            </a:xfrm>
            <a:custGeom>
              <a:avLst/>
              <a:gdLst/>
              <a:ahLst/>
              <a:cxnLst/>
              <a:rect l="0" t="0" r="r" b="b"/>
              <a:pathLst>
                <a:path w="467995" h="265430">
                  <a:moveTo>
                    <a:pt x="202258" y="265329"/>
                  </a:moveTo>
                  <a:lnTo>
                    <a:pt x="0" y="62267"/>
                  </a:lnTo>
                  <a:lnTo>
                    <a:pt x="62267" y="0"/>
                  </a:lnTo>
                  <a:lnTo>
                    <a:pt x="467587" y="0"/>
                  </a:lnTo>
                  <a:lnTo>
                    <a:pt x="202258" y="265329"/>
                  </a:lnTo>
                  <a:close/>
                </a:path>
              </a:pathLst>
            </a:custGeom>
            <a:solidFill>
              <a:srgbClr val="6FB0D9"/>
            </a:solidFill>
          </p:spPr>
          <p:txBody>
            <a:bodyPr vert="horz" wrap="square" lIns="0" tIns="0" rIns="0" bIns="0" rtlCol="0"/>
            <a:lstStyle/>
            <a:p>
              <a:endParaRPr lang="en-US" dirty="0"/>
            </a:p>
          </p:txBody>
        </p:sp>
      </p:grpSp>
      <p:grpSp>
        <p:nvGrpSpPr>
          <p:cNvPr id="5" name="object 5">
            <a:extLst>
              <a:ext uri="{13281D9D-D9C8-48F9-85B0-B433D5B743B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C1EA667-63A5-4C6E-AD26-6D44874D7205}"/>
              </a:ext>
            </a:extLst>
          </p:cNvPr>
          <p:cNvGrpSpPr/>
          <p:nvPr/>
        </p:nvGrpSpPr>
        <p:grpSpPr>
          <a:xfrm>
            <a:off x="0" y="0"/>
            <a:ext cx="2156460" cy="2393315"/>
            <a:chOff x="0" y="0"/>
            <a:chExt cx="2156460" cy="2393315"/>
          </a:xfrm>
        </p:grpSpPr>
        <p:sp>
          <p:nvSpPr>
            <p:cNvPr id="6" name="object 6">
              <a:extLst>
                <a:ext uri="{BA5EF1E3-695A-4278-94F1-1C14C4D2DCD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E1E415A-18C7-4A0F-88F3-4AFF4176365A}"/>
                </a:ext>
              </a:extLst>
            </p:cNvPr>
            <p:cNvSpPr/>
            <p:nvPr/>
          </p:nvSpPr>
          <p:spPr>
            <a:xfrm>
              <a:off x="1708791" y="0"/>
              <a:ext cx="447675" cy="386080"/>
            </a:xfrm>
            <a:custGeom>
              <a:avLst/>
              <a:gdLst/>
              <a:ahLst/>
              <a:cxnLst/>
              <a:rect l="0" t="0" r="r" b="b"/>
              <a:pathLst>
                <a:path w="447675" h="386080">
                  <a:moveTo>
                    <a:pt x="61287" y="385907"/>
                  </a:moveTo>
                  <a:lnTo>
                    <a:pt x="0" y="324620"/>
                  </a:lnTo>
                  <a:lnTo>
                    <a:pt x="324330" y="0"/>
                  </a:lnTo>
                  <a:lnTo>
                    <a:pt x="447539" y="0"/>
                  </a:lnTo>
                  <a:lnTo>
                    <a:pt x="61287" y="385907"/>
                  </a:lnTo>
                  <a:close/>
                </a:path>
              </a:pathLst>
            </a:custGeom>
            <a:solidFill>
              <a:srgbClr val="6FB0D9"/>
            </a:solidFill>
          </p:spPr>
          <p:txBody>
            <a:bodyPr vert="horz" wrap="square" lIns="0" tIns="0" rIns="0" bIns="0" rtlCol="0"/>
            <a:lstStyle/>
            <a:p>
              <a:endParaRPr lang="en-US" dirty="0"/>
            </a:p>
          </p:txBody>
        </p:sp>
        <p:sp>
          <p:nvSpPr>
            <p:cNvPr id="7" name="object 7">
              <a:extLst>
                <a:ext uri="{C8F4D9D8-F455-444E-A611-489B210A342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6213E67-E2BE-40BD-8AF1-44091B774A71}"/>
                </a:ext>
              </a:extLst>
            </p:cNvPr>
            <p:cNvSpPr/>
            <p:nvPr/>
          </p:nvSpPr>
          <p:spPr>
            <a:xfrm>
              <a:off x="923152" y="193984"/>
              <a:ext cx="1115695" cy="1115695"/>
            </a:xfrm>
            <a:custGeom>
              <a:avLst/>
              <a:gdLst/>
              <a:ahLst/>
              <a:cxnLst/>
              <a:rect l="0" t="0" r="r" b="b"/>
              <a:pathLst>
                <a:path w="1115695" h="1115695">
                  <a:moveTo>
                    <a:pt x="558218" y="1115634"/>
                  </a:moveTo>
                  <a:lnTo>
                    <a:pt x="0" y="557817"/>
                  </a:lnTo>
                  <a:lnTo>
                    <a:pt x="558218" y="0"/>
                  </a:lnTo>
                  <a:lnTo>
                    <a:pt x="1115634" y="557817"/>
                  </a:lnTo>
                  <a:lnTo>
                    <a:pt x="558218" y="1115634"/>
                  </a:lnTo>
                  <a:close/>
                </a:path>
              </a:pathLst>
            </a:custGeom>
            <a:solidFill>
              <a:srgbClr val="484B67"/>
            </a:solidFill>
          </p:spPr>
          <p:txBody>
            <a:bodyPr vert="horz" wrap="square" lIns="0" tIns="0" rIns="0" bIns="0" rtlCol="0"/>
            <a:lstStyle/>
            <a:p>
              <a:endParaRPr lang="en-US" dirty="0"/>
            </a:p>
          </p:txBody>
        </p:sp>
        <p:sp>
          <p:nvSpPr>
            <p:cNvPr id="8" name="object 8">
              <a:extLst>
                <a:ext uri="{7F6B7FB7-F34F-4E2C-A1CA-8E5E5800D8F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BA824F9-2981-482C-851A-54231641355B}"/>
                </a:ext>
              </a:extLst>
            </p:cNvPr>
            <p:cNvSpPr/>
            <p:nvPr/>
          </p:nvSpPr>
          <p:spPr>
            <a:xfrm>
              <a:off x="0" y="323723"/>
              <a:ext cx="1435735" cy="2069464"/>
            </a:xfrm>
            <a:custGeom>
              <a:avLst/>
              <a:gdLst/>
              <a:ahLst/>
              <a:cxnLst/>
              <a:rect l="0" t="0" r="r" b="b"/>
              <a:pathLst>
                <a:path w="1435735" h="2069464">
                  <a:moveTo>
                    <a:pt x="401278" y="2069169"/>
                  </a:moveTo>
                  <a:lnTo>
                    <a:pt x="0" y="1668201"/>
                  </a:lnTo>
                  <a:lnTo>
                    <a:pt x="0" y="401278"/>
                  </a:lnTo>
                  <a:lnTo>
                    <a:pt x="401278" y="0"/>
                  </a:lnTo>
                  <a:lnTo>
                    <a:pt x="1435461" y="1034985"/>
                  </a:lnTo>
                  <a:lnTo>
                    <a:pt x="401278" y="2069169"/>
                  </a:lnTo>
                  <a:close/>
                </a:path>
              </a:pathLst>
            </a:custGeom>
            <a:solidFill>
              <a:srgbClr val="6FB0D9"/>
            </a:solidFill>
          </p:spPr>
          <p:txBody>
            <a:bodyPr vert="horz" wrap="square" lIns="0" tIns="0" rIns="0" bIns="0" rtlCol="0"/>
            <a:lstStyle/>
            <a:p>
              <a:endParaRPr lang="en-US" dirty="0"/>
            </a:p>
          </p:txBody>
        </p:sp>
      </p:grpSp>
      <p:sp>
        <p:nvSpPr>
          <p:cNvPr id="9" name="object 9">
            <a:extLst>
              <a:ext uri="{97B85528-032F-4B1A-84EF-33FD14F7E2B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28D6223-B378-4F60-A447-81ED26DD34E7}"/>
              </a:ext>
            </a:extLst>
          </p:cNvPr>
          <p:cNvSpPr/>
          <p:nvPr/>
        </p:nvSpPr>
        <p:spPr>
          <a:xfrm>
            <a:off x="4255503" y="11049"/>
            <a:ext cx="1599565" cy="1710688"/>
          </a:xfrm>
          <a:custGeom>
            <a:avLst/>
            <a:gdLst/>
            <a:ahLst/>
            <a:cxnLst/>
            <a:rect l="0" t="0" r="r" b="b"/>
            <a:pathLst>
              <a:path w="1599564" h="1710689">
                <a:moveTo>
                  <a:pt x="1034985" y="1710564"/>
                </a:moveTo>
                <a:lnTo>
                  <a:pt x="0" y="675579"/>
                </a:lnTo>
                <a:lnTo>
                  <a:pt x="676103" y="0"/>
                </a:lnTo>
                <a:lnTo>
                  <a:pt x="1393590" y="0"/>
                </a:lnTo>
                <a:lnTo>
                  <a:pt x="1599192" y="205602"/>
                </a:lnTo>
                <a:lnTo>
                  <a:pt x="1599192" y="1145920"/>
                </a:lnTo>
                <a:lnTo>
                  <a:pt x="1034985" y="1710564"/>
                </a:lnTo>
                <a:close/>
              </a:path>
            </a:pathLst>
          </a:custGeom>
          <a:solidFill>
            <a:srgbClr val="484B67"/>
          </a:solidFill>
        </p:spPr>
        <p:txBody>
          <a:bodyPr vert="horz" wrap="square" lIns="0" tIns="0" rIns="0" bIns="0" rtlCol="0"/>
          <a:lstStyle/>
          <a:p>
            <a:endParaRPr lang="en-US" dirty="0"/>
          </a:p>
        </p:txBody>
      </p:sp>
      <p:sp>
        <p:nvSpPr>
          <p:cNvPr id="10" name="object 10">
            <a:extLst>
              <a:ext uri="{6412447C-D78D-42B2-91DD-950CFE69055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D23DC6F-1BDB-4282-9E09-98CC4EF8153F}"/>
              </a:ext>
            </a:extLst>
          </p:cNvPr>
          <p:cNvSpPr/>
          <p:nvPr/>
        </p:nvSpPr>
        <p:spPr>
          <a:xfrm>
            <a:off x="179630" y="0"/>
            <a:ext cx="1395729" cy="697864"/>
          </a:xfrm>
          <a:custGeom>
            <a:avLst/>
            <a:gdLst/>
            <a:ahLst/>
            <a:cxnLst/>
            <a:rect l="0" t="0" r="r" b="b"/>
            <a:pathLst>
              <a:path w="1395730" h="697865">
                <a:moveTo>
                  <a:pt x="697755" y="697484"/>
                </a:moveTo>
                <a:lnTo>
                  <a:pt x="0" y="0"/>
                </a:lnTo>
                <a:lnTo>
                  <a:pt x="1395510" y="0"/>
                </a:lnTo>
                <a:lnTo>
                  <a:pt x="697755" y="697484"/>
                </a:lnTo>
                <a:close/>
              </a:path>
            </a:pathLst>
          </a:custGeom>
          <a:solidFill>
            <a:srgbClr val="484B67"/>
          </a:solidFill>
        </p:spPr>
        <p:txBody>
          <a:bodyPr vert="horz" wrap="square" lIns="0" tIns="0" rIns="0" bIns="0" rtlCol="0"/>
          <a:lstStyle/>
          <a:p>
            <a:endParaRPr lang="en-US" dirty="0"/>
          </a:p>
        </p:txBody>
      </p:sp>
      <p:sp>
        <p:nvSpPr>
          <p:cNvPr id="11" name="object 11">
            <a:extLst>
              <a:ext uri="{1A6FC5E4-1485-4D1D-8BFF-86450056F21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86CAD22-E05C-43F1-B01C-258226695D14}"/>
              </a:ext>
            </a:extLst>
          </p:cNvPr>
          <p:cNvSpPr txBox="1"/>
          <p:nvPr/>
        </p:nvSpPr>
        <p:spPr>
          <a:xfrm>
            <a:off x="1511912" y="1381125"/>
            <a:ext cx="3151505" cy="1048236"/>
          </a:xfrm>
          <a:prstGeom prst="rect">
            <a:avLst/>
          </a:prstGeom>
        </p:spPr>
        <p:txBody>
          <a:bodyPr vert="horz" wrap="square" lIns="0" tIns="12065" rIns="0" bIns="0" rtlCol="0">
            <a:spAutoFit/>
          </a:bodyPr>
          <a:lstStyle/>
          <a:p>
            <a:pPr marL="12700" marR="5080" algn="ctr">
              <a:lnSpc>
                <a:spcPct val="102000"/>
              </a:lnSpc>
              <a:spcBef>
                <a:spcPts val="95"/>
              </a:spcBef>
            </a:pPr>
            <a:r>
              <a:rPr lang="en-US" sz="1100" spc="-15" dirty="0">
                <a:solidFill>
                  <a:srgbClr val="FFFFFF"/>
                </a:solidFill>
                <a:latin typeface="Trebuchet MS"/>
              </a:rPr>
              <a:t>I</a:t>
            </a:r>
            <a:r>
              <a:rPr lang="en-US" sz="1100" spc="15" dirty="0">
                <a:solidFill>
                  <a:srgbClr val="FFFFFF"/>
                </a:solidFill>
                <a:latin typeface="Trebuchet MS"/>
              </a:rPr>
              <a:t>n</a:t>
            </a:r>
            <a:r>
              <a:rPr lang="en-US" sz="1100" spc="-75" dirty="0">
                <a:solidFill>
                  <a:srgbClr val="FFFFFF"/>
                </a:solidFill>
                <a:latin typeface="Trebuchet MS"/>
              </a:rPr>
              <a:t> </a:t>
            </a:r>
            <a:r>
              <a:rPr lang="en-US" sz="1100" spc="-70" dirty="0">
                <a:solidFill>
                  <a:srgbClr val="FFFFFF"/>
                </a:solidFill>
                <a:latin typeface="Trebuchet MS"/>
              </a:rPr>
              <a:t>c</a:t>
            </a:r>
            <a:r>
              <a:rPr lang="en-US" sz="1100" spc="55" dirty="0">
                <a:solidFill>
                  <a:srgbClr val="FFFFFF"/>
                </a:solidFill>
                <a:latin typeface="Trebuchet MS"/>
              </a:rPr>
              <a:t>o</a:t>
            </a:r>
            <a:r>
              <a:rPr lang="en-US" sz="1100" spc="15" dirty="0">
                <a:solidFill>
                  <a:srgbClr val="FFFFFF"/>
                </a:solidFill>
                <a:latin typeface="Trebuchet MS"/>
              </a:rPr>
              <a:t>n</a:t>
            </a:r>
            <a:r>
              <a:rPr lang="en-US" sz="1100" spc="-55" dirty="0">
                <a:solidFill>
                  <a:srgbClr val="FFFFFF"/>
                </a:solidFill>
                <a:latin typeface="Trebuchet MS"/>
              </a:rPr>
              <a:t>c</a:t>
            </a:r>
            <a:r>
              <a:rPr lang="en-US" sz="1100" spc="-75" dirty="0">
                <a:solidFill>
                  <a:srgbClr val="FFFFFF"/>
                </a:solidFill>
                <a:latin typeface="Trebuchet MS"/>
              </a:rPr>
              <a:t>l</a:t>
            </a:r>
            <a:r>
              <a:rPr lang="en-US" sz="1100" spc="-10" dirty="0">
                <a:solidFill>
                  <a:srgbClr val="FFFFFF"/>
                </a:solidFill>
                <a:latin typeface="Trebuchet MS"/>
              </a:rPr>
              <a:t>u</a:t>
            </a:r>
            <a:r>
              <a:rPr lang="en-US" sz="1100" spc="20" dirty="0">
                <a:solidFill>
                  <a:srgbClr val="FFFFFF"/>
                </a:solidFill>
                <a:latin typeface="Trebuchet MS"/>
              </a:rPr>
              <a:t>s</a:t>
            </a:r>
            <a:r>
              <a:rPr lang="en-US" sz="1100" spc="-65" dirty="0">
                <a:solidFill>
                  <a:srgbClr val="FFFFFF"/>
                </a:solidFill>
                <a:latin typeface="Trebuchet MS"/>
              </a:rPr>
              <a:t>i</a:t>
            </a:r>
            <a:r>
              <a:rPr lang="en-US" sz="1100" spc="55" dirty="0">
                <a:solidFill>
                  <a:srgbClr val="FFFFFF"/>
                </a:solidFill>
                <a:latin typeface="Trebuchet MS"/>
              </a:rPr>
              <a:t>o</a:t>
            </a:r>
            <a:r>
              <a:rPr lang="en-US" sz="1100" spc="15" dirty="0">
                <a:solidFill>
                  <a:srgbClr val="FFFFFF"/>
                </a:solidFill>
                <a:latin typeface="Trebuchet MS"/>
              </a:rPr>
              <a:t>n</a:t>
            </a:r>
            <a:r>
              <a:rPr lang="en-US" sz="1100" spc="-170" dirty="0">
                <a:solidFill>
                  <a:srgbClr val="FFFFFF"/>
                </a:solidFill>
                <a:latin typeface="Trebuchet MS"/>
              </a:rPr>
              <a:t>,</a:t>
            </a:r>
            <a:r>
              <a:rPr lang="en-US" sz="1100" spc="-75" dirty="0">
                <a:solidFill>
                  <a:srgbClr val="FFFFFF"/>
                </a:solidFill>
                <a:latin typeface="Trebuchet MS"/>
              </a:rPr>
              <a:t> </a:t>
            </a:r>
            <a:r>
              <a:rPr lang="en-US" sz="1100" spc="-15" dirty="0">
                <a:solidFill>
                  <a:srgbClr val="FFFFFF"/>
                </a:solidFill>
                <a:latin typeface="Trebuchet MS"/>
              </a:rPr>
              <a:t>a</a:t>
            </a:r>
            <a:r>
              <a:rPr lang="en-US" sz="1100" spc="-75" dirty="0">
                <a:solidFill>
                  <a:srgbClr val="FFFFFF"/>
                </a:solidFill>
                <a:latin typeface="Trebuchet MS"/>
              </a:rPr>
              <a:t> </a:t>
            </a:r>
            <a:r>
              <a:rPr lang="en-US" sz="1100" spc="20" dirty="0" smtClean="0">
                <a:solidFill>
                  <a:srgbClr val="FFFFFF"/>
                </a:solidFill>
                <a:latin typeface="Trebuchet MS"/>
              </a:rPr>
              <a:t>department store </a:t>
            </a:r>
            <a:r>
              <a:rPr lang="en-US" sz="1100" spc="-10" dirty="0" smtClean="0">
                <a:solidFill>
                  <a:srgbClr val="FFFFFF"/>
                </a:solidFill>
                <a:latin typeface="Trebuchet MS"/>
              </a:rPr>
              <a:t>b</a:t>
            </a:r>
            <a:r>
              <a:rPr lang="en-US" sz="1100" spc="-65" dirty="0" smtClean="0">
                <a:solidFill>
                  <a:srgbClr val="FFFFFF"/>
                </a:solidFill>
                <a:latin typeface="Trebuchet MS"/>
              </a:rPr>
              <a:t>i</a:t>
            </a:r>
            <a:r>
              <a:rPr lang="en-US" sz="1100" spc="-75" dirty="0" smtClean="0">
                <a:solidFill>
                  <a:srgbClr val="FFFFFF"/>
                </a:solidFill>
                <a:latin typeface="Trebuchet MS"/>
              </a:rPr>
              <a:t>ll</a:t>
            </a:r>
            <a:r>
              <a:rPr lang="en-US" sz="1100" spc="-65" dirty="0" smtClean="0">
                <a:solidFill>
                  <a:srgbClr val="FFFFFF"/>
                </a:solidFill>
                <a:latin typeface="Trebuchet MS"/>
              </a:rPr>
              <a:t>i</a:t>
            </a:r>
            <a:r>
              <a:rPr lang="en-US" sz="1100" spc="15" dirty="0" smtClean="0">
                <a:solidFill>
                  <a:srgbClr val="FFFFFF"/>
                </a:solidFill>
                <a:latin typeface="Trebuchet MS"/>
              </a:rPr>
              <a:t>n</a:t>
            </a:r>
            <a:r>
              <a:rPr lang="en-US" sz="1100" spc="50" dirty="0" smtClean="0">
                <a:solidFill>
                  <a:srgbClr val="FFFFFF"/>
                </a:solidFill>
                <a:latin typeface="Trebuchet MS"/>
              </a:rPr>
              <a:t>g</a:t>
            </a:r>
            <a:r>
              <a:rPr lang="en-US" sz="1100" spc="-75" dirty="0" smtClean="0">
                <a:solidFill>
                  <a:srgbClr val="FFFFFF"/>
                </a:solidFill>
                <a:latin typeface="Trebuchet MS"/>
              </a:rPr>
              <a:t> </a:t>
            </a:r>
            <a:r>
              <a:rPr lang="en-US" sz="1100" spc="20" dirty="0">
                <a:solidFill>
                  <a:srgbClr val="FFFFFF"/>
                </a:solidFill>
                <a:latin typeface="Trebuchet MS"/>
              </a:rPr>
              <a:t>s</a:t>
            </a:r>
            <a:r>
              <a:rPr lang="en-US" sz="1100" spc="15" dirty="0">
                <a:solidFill>
                  <a:srgbClr val="FFFFFF"/>
                </a:solidFill>
                <a:latin typeface="Trebuchet MS"/>
              </a:rPr>
              <a:t>y</a:t>
            </a:r>
            <a:r>
              <a:rPr lang="en-US" sz="1100" spc="20" dirty="0">
                <a:solidFill>
                  <a:srgbClr val="FFFFFF"/>
                </a:solidFill>
                <a:latin typeface="Trebuchet MS"/>
              </a:rPr>
              <a:t>s</a:t>
            </a:r>
            <a:r>
              <a:rPr lang="en-US" sz="1100" spc="-35" dirty="0">
                <a:solidFill>
                  <a:srgbClr val="FFFFFF"/>
                </a:solidFill>
                <a:latin typeface="Trebuchet MS"/>
              </a:rPr>
              <a:t>te</a:t>
            </a:r>
            <a:r>
              <a:rPr lang="en-US" sz="1100" spc="15" dirty="0">
                <a:solidFill>
                  <a:srgbClr val="FFFFFF"/>
                </a:solidFill>
                <a:latin typeface="Trebuchet MS"/>
              </a:rPr>
              <a:t>m</a:t>
            </a:r>
            <a:r>
              <a:rPr lang="en-US" sz="1100" spc="-75" dirty="0">
                <a:solidFill>
                  <a:srgbClr val="FFFFFF"/>
                </a:solidFill>
                <a:latin typeface="Trebuchet MS"/>
              </a:rPr>
              <a:t> </a:t>
            </a:r>
            <a:r>
              <a:rPr lang="en-US" sz="1100" spc="-65" dirty="0">
                <a:solidFill>
                  <a:srgbClr val="FFFFFF"/>
                </a:solidFill>
                <a:latin typeface="Trebuchet MS"/>
              </a:rPr>
              <a:t>i</a:t>
            </a:r>
            <a:r>
              <a:rPr lang="en-US" sz="1100" spc="20" dirty="0">
                <a:solidFill>
                  <a:srgbClr val="FFFFFF"/>
                </a:solidFill>
                <a:latin typeface="Trebuchet MS"/>
              </a:rPr>
              <a:t>s</a:t>
            </a:r>
            <a:r>
              <a:rPr lang="en-US" sz="1100" spc="-75" dirty="0">
                <a:solidFill>
                  <a:srgbClr val="FFFFFF"/>
                </a:solidFill>
                <a:latin typeface="Trebuchet MS"/>
              </a:rPr>
              <a:t> </a:t>
            </a:r>
            <a:r>
              <a:rPr lang="en-US" sz="1100" spc="-15" dirty="0">
                <a:solidFill>
                  <a:srgbClr val="FFFFFF"/>
                </a:solidFill>
                <a:latin typeface="Trebuchet MS"/>
              </a:rPr>
              <a:t>a</a:t>
            </a:r>
            <a:r>
              <a:rPr lang="en-US" sz="1100" spc="10" dirty="0">
                <a:solidFill>
                  <a:srgbClr val="FFFFFF"/>
                </a:solidFill>
                <a:latin typeface="Trebuchet MS"/>
              </a:rPr>
              <a:t>n  </a:t>
            </a:r>
            <a:r>
              <a:rPr lang="en-US" sz="1100" spc="-20" dirty="0">
                <a:solidFill>
                  <a:srgbClr val="FFFFFF"/>
                </a:solidFill>
                <a:latin typeface="Trebuchet MS"/>
              </a:rPr>
              <a:t>essential </a:t>
            </a:r>
            <a:r>
              <a:rPr lang="en-US" sz="1100" dirty="0">
                <a:solidFill>
                  <a:srgbClr val="FFFFFF"/>
                </a:solidFill>
                <a:latin typeface="Trebuchet MS"/>
              </a:rPr>
              <a:t>tool </a:t>
            </a:r>
            <a:r>
              <a:rPr lang="en-US" sz="1100" spc="-15" dirty="0">
                <a:solidFill>
                  <a:srgbClr val="FFFFFF"/>
                </a:solidFill>
                <a:latin typeface="Trebuchet MS"/>
              </a:rPr>
              <a:t>for </a:t>
            </a:r>
            <a:r>
              <a:rPr lang="en-US" sz="1100" spc="-20" dirty="0">
                <a:solidFill>
                  <a:srgbClr val="FFFFFF"/>
                </a:solidFill>
                <a:latin typeface="Trebuchet MS"/>
              </a:rPr>
              <a:t>streamlining </a:t>
            </a:r>
            <a:r>
              <a:rPr lang="en-US" sz="1100" spc="-50" dirty="0">
                <a:solidFill>
                  <a:srgbClr val="FFFFFF"/>
                </a:solidFill>
                <a:latin typeface="Trebuchet MS"/>
              </a:rPr>
              <a:t>retail </a:t>
            </a:r>
            <a:r>
              <a:rPr lang="en-US" sz="1100" spc="-20" dirty="0">
                <a:solidFill>
                  <a:srgbClr val="FFFFFF"/>
                </a:solidFill>
                <a:latin typeface="Trebuchet MS"/>
              </a:rPr>
              <a:t>operations. It </a:t>
            </a:r>
            <a:r>
              <a:rPr lang="en-US" sz="1100" spc="-15" dirty="0">
                <a:solidFill>
                  <a:srgbClr val="FFFFFF"/>
                </a:solidFill>
                <a:latin typeface="Trebuchet MS"/>
              </a:rPr>
              <a:t> </a:t>
            </a:r>
            <a:r>
              <a:rPr lang="en-US" sz="1100" spc="-70" dirty="0">
                <a:solidFill>
                  <a:srgbClr val="FFFFFF"/>
                </a:solidFill>
                <a:latin typeface="Trebuchet MS"/>
              </a:rPr>
              <a:t>r</a:t>
            </a:r>
            <a:r>
              <a:rPr lang="en-US" sz="1100" spc="-35" dirty="0">
                <a:solidFill>
                  <a:srgbClr val="FFFFFF"/>
                </a:solidFill>
                <a:latin typeface="Trebuchet MS"/>
              </a:rPr>
              <a:t>e</a:t>
            </a:r>
            <a:r>
              <a:rPr lang="en-US" sz="1100" spc="-10" dirty="0">
                <a:solidFill>
                  <a:srgbClr val="FFFFFF"/>
                </a:solidFill>
                <a:latin typeface="Trebuchet MS"/>
              </a:rPr>
              <a:t>du</a:t>
            </a:r>
            <a:r>
              <a:rPr lang="en-US" sz="1100" spc="-70" dirty="0">
                <a:solidFill>
                  <a:srgbClr val="FFFFFF"/>
                </a:solidFill>
                <a:latin typeface="Trebuchet MS"/>
              </a:rPr>
              <a:t>c</a:t>
            </a:r>
            <a:r>
              <a:rPr lang="en-US" sz="1100" spc="-35" dirty="0">
                <a:solidFill>
                  <a:srgbClr val="FFFFFF"/>
                </a:solidFill>
                <a:latin typeface="Trebuchet MS"/>
              </a:rPr>
              <a:t>e</a:t>
            </a:r>
            <a:r>
              <a:rPr lang="en-US" sz="1100" spc="20" dirty="0">
                <a:solidFill>
                  <a:srgbClr val="FFFFFF"/>
                </a:solidFill>
                <a:latin typeface="Trebuchet MS"/>
              </a:rPr>
              <a:t>s</a:t>
            </a:r>
            <a:r>
              <a:rPr lang="en-US" sz="1100" spc="-75" dirty="0">
                <a:solidFill>
                  <a:srgbClr val="FFFFFF"/>
                </a:solidFill>
                <a:latin typeface="Trebuchet MS"/>
              </a:rPr>
              <a:t> </a:t>
            </a:r>
            <a:r>
              <a:rPr lang="en-US" sz="1100" spc="-35" dirty="0">
                <a:solidFill>
                  <a:srgbClr val="FFFFFF"/>
                </a:solidFill>
                <a:latin typeface="Trebuchet MS"/>
              </a:rPr>
              <a:t>e</a:t>
            </a:r>
            <a:r>
              <a:rPr lang="en-US" sz="1100" spc="-50" dirty="0">
                <a:solidFill>
                  <a:srgbClr val="FFFFFF"/>
                </a:solidFill>
                <a:latin typeface="Trebuchet MS"/>
              </a:rPr>
              <a:t>r</a:t>
            </a:r>
            <a:r>
              <a:rPr lang="en-US" sz="1100" spc="-70" dirty="0">
                <a:solidFill>
                  <a:srgbClr val="FFFFFF"/>
                </a:solidFill>
                <a:latin typeface="Trebuchet MS"/>
              </a:rPr>
              <a:t>r</a:t>
            </a:r>
            <a:r>
              <a:rPr lang="en-US" sz="1100" spc="55" dirty="0">
                <a:solidFill>
                  <a:srgbClr val="FFFFFF"/>
                </a:solidFill>
                <a:latin typeface="Trebuchet MS"/>
              </a:rPr>
              <a:t>o</a:t>
            </a:r>
            <a:r>
              <a:rPr lang="en-US" sz="1100" spc="-50" dirty="0">
                <a:solidFill>
                  <a:srgbClr val="FFFFFF"/>
                </a:solidFill>
                <a:latin typeface="Trebuchet MS"/>
              </a:rPr>
              <a:t>r</a:t>
            </a:r>
            <a:r>
              <a:rPr lang="en-US" sz="1100" spc="20" dirty="0">
                <a:solidFill>
                  <a:srgbClr val="FFFFFF"/>
                </a:solidFill>
                <a:latin typeface="Trebuchet MS"/>
              </a:rPr>
              <a:t>s</a:t>
            </a:r>
            <a:r>
              <a:rPr lang="en-US" sz="1100" spc="-170" dirty="0">
                <a:solidFill>
                  <a:srgbClr val="FFFFFF"/>
                </a:solidFill>
                <a:latin typeface="Trebuchet MS"/>
              </a:rPr>
              <a:t>,</a:t>
            </a:r>
            <a:r>
              <a:rPr lang="en-US" sz="1100" spc="-75" dirty="0">
                <a:solidFill>
                  <a:srgbClr val="FFFFFF"/>
                </a:solidFill>
                <a:latin typeface="Trebuchet MS"/>
              </a:rPr>
              <a:t> </a:t>
            </a:r>
            <a:r>
              <a:rPr lang="en-US" sz="1100" spc="20" dirty="0">
                <a:solidFill>
                  <a:srgbClr val="FFFFFF"/>
                </a:solidFill>
                <a:latin typeface="Trebuchet MS"/>
              </a:rPr>
              <a:t>s</a:t>
            </a:r>
            <a:r>
              <a:rPr lang="en-US" sz="1100" spc="-20" dirty="0">
                <a:solidFill>
                  <a:srgbClr val="FFFFFF"/>
                </a:solidFill>
                <a:latin typeface="Trebuchet MS"/>
              </a:rPr>
              <a:t>a</a:t>
            </a:r>
            <a:r>
              <a:rPr lang="en-US" sz="1100" dirty="0">
                <a:solidFill>
                  <a:srgbClr val="FFFFFF"/>
                </a:solidFill>
                <a:latin typeface="Trebuchet MS"/>
              </a:rPr>
              <a:t>v</a:t>
            </a:r>
            <a:r>
              <a:rPr lang="en-US" sz="1100" spc="-35" dirty="0">
                <a:solidFill>
                  <a:srgbClr val="FFFFFF"/>
                </a:solidFill>
                <a:latin typeface="Trebuchet MS"/>
              </a:rPr>
              <a:t>e</a:t>
            </a:r>
            <a:r>
              <a:rPr lang="en-US" sz="1100" spc="20" dirty="0">
                <a:solidFill>
                  <a:srgbClr val="FFFFFF"/>
                </a:solidFill>
                <a:latin typeface="Trebuchet MS"/>
              </a:rPr>
              <a:t>s</a:t>
            </a:r>
            <a:r>
              <a:rPr lang="en-US" sz="1100" spc="-75" dirty="0">
                <a:solidFill>
                  <a:srgbClr val="FFFFFF"/>
                </a:solidFill>
                <a:latin typeface="Trebuchet MS"/>
              </a:rPr>
              <a:t> </a:t>
            </a:r>
            <a:r>
              <a:rPr lang="en-US" sz="1100" spc="-30" dirty="0">
                <a:solidFill>
                  <a:srgbClr val="FFFFFF"/>
                </a:solidFill>
                <a:latin typeface="Trebuchet MS"/>
              </a:rPr>
              <a:t>t</a:t>
            </a:r>
            <a:r>
              <a:rPr lang="en-US" sz="1100" spc="-65" dirty="0">
                <a:solidFill>
                  <a:srgbClr val="FFFFFF"/>
                </a:solidFill>
                <a:latin typeface="Trebuchet MS"/>
              </a:rPr>
              <a:t>i</a:t>
            </a:r>
            <a:r>
              <a:rPr lang="en-US" sz="1100" spc="15" dirty="0">
                <a:solidFill>
                  <a:srgbClr val="FFFFFF"/>
                </a:solidFill>
                <a:latin typeface="Trebuchet MS"/>
              </a:rPr>
              <a:t>m</a:t>
            </a:r>
            <a:r>
              <a:rPr lang="en-US" sz="1100" spc="-35" dirty="0">
                <a:solidFill>
                  <a:srgbClr val="FFFFFF"/>
                </a:solidFill>
                <a:latin typeface="Trebuchet MS"/>
              </a:rPr>
              <a:t>e</a:t>
            </a:r>
            <a:r>
              <a:rPr lang="en-US" sz="1100" spc="-170" dirty="0">
                <a:solidFill>
                  <a:srgbClr val="FFFFFF"/>
                </a:solidFill>
                <a:latin typeface="Trebuchet MS"/>
              </a:rPr>
              <a:t>,</a:t>
            </a:r>
            <a:r>
              <a:rPr lang="en-US" sz="1100" spc="-75" dirty="0">
                <a:solidFill>
                  <a:srgbClr val="FFFFFF"/>
                </a:solidFill>
                <a:latin typeface="Trebuchet MS"/>
              </a:rPr>
              <a:t> </a:t>
            </a:r>
            <a:r>
              <a:rPr lang="en-US" sz="1100" spc="-15" dirty="0">
                <a:solidFill>
                  <a:srgbClr val="FFFFFF"/>
                </a:solidFill>
                <a:latin typeface="Trebuchet MS"/>
              </a:rPr>
              <a:t>a</a:t>
            </a:r>
            <a:r>
              <a:rPr lang="en-US" sz="1100" spc="15" dirty="0">
                <a:solidFill>
                  <a:srgbClr val="FFFFFF"/>
                </a:solidFill>
                <a:latin typeface="Trebuchet MS"/>
              </a:rPr>
              <a:t>n</a:t>
            </a:r>
            <a:r>
              <a:rPr lang="en-US" sz="1100" spc="-10" dirty="0">
                <a:solidFill>
                  <a:srgbClr val="FFFFFF"/>
                </a:solidFill>
                <a:latin typeface="Trebuchet MS"/>
              </a:rPr>
              <a:t>d</a:t>
            </a:r>
            <a:r>
              <a:rPr lang="en-US" sz="1100" spc="-75" dirty="0">
                <a:solidFill>
                  <a:srgbClr val="FFFFFF"/>
                </a:solidFill>
                <a:latin typeface="Trebuchet MS"/>
              </a:rPr>
              <a:t> </a:t>
            </a:r>
            <a:r>
              <a:rPr lang="en-US" sz="1100" spc="-65" dirty="0">
                <a:solidFill>
                  <a:srgbClr val="FFFFFF"/>
                </a:solidFill>
                <a:latin typeface="Trebuchet MS"/>
              </a:rPr>
              <a:t>i</a:t>
            </a:r>
            <a:r>
              <a:rPr lang="en-US" sz="1100" spc="15" dirty="0">
                <a:solidFill>
                  <a:srgbClr val="FFFFFF"/>
                </a:solidFill>
                <a:latin typeface="Trebuchet MS"/>
              </a:rPr>
              <a:t>m</a:t>
            </a:r>
            <a:r>
              <a:rPr lang="en-US" sz="1100" spc="-5" dirty="0">
                <a:solidFill>
                  <a:srgbClr val="FFFFFF"/>
                </a:solidFill>
                <a:latin typeface="Trebuchet MS"/>
              </a:rPr>
              <a:t>p</a:t>
            </a:r>
            <a:r>
              <a:rPr lang="en-US" sz="1100" spc="-70" dirty="0">
                <a:solidFill>
                  <a:srgbClr val="FFFFFF"/>
                </a:solidFill>
                <a:latin typeface="Trebuchet MS"/>
              </a:rPr>
              <a:t>r</a:t>
            </a:r>
            <a:r>
              <a:rPr lang="en-US" sz="1100" spc="50" dirty="0">
                <a:solidFill>
                  <a:srgbClr val="FFFFFF"/>
                </a:solidFill>
                <a:latin typeface="Trebuchet MS"/>
              </a:rPr>
              <a:t>o</a:t>
            </a:r>
            <a:r>
              <a:rPr lang="en-US" sz="1100" dirty="0">
                <a:solidFill>
                  <a:srgbClr val="FFFFFF"/>
                </a:solidFill>
                <a:latin typeface="Trebuchet MS"/>
              </a:rPr>
              <a:t>v</a:t>
            </a:r>
            <a:r>
              <a:rPr lang="en-US" sz="1100" spc="-35" dirty="0">
                <a:solidFill>
                  <a:srgbClr val="FFFFFF"/>
                </a:solidFill>
                <a:latin typeface="Trebuchet MS"/>
              </a:rPr>
              <a:t>e</a:t>
            </a:r>
            <a:r>
              <a:rPr lang="en-US" sz="1100" spc="20" dirty="0">
                <a:solidFill>
                  <a:srgbClr val="FFFFFF"/>
                </a:solidFill>
                <a:latin typeface="Trebuchet MS"/>
              </a:rPr>
              <a:t>s</a:t>
            </a:r>
            <a:r>
              <a:rPr lang="en-US" sz="1100" spc="-75" dirty="0">
                <a:solidFill>
                  <a:srgbClr val="FFFFFF"/>
                </a:solidFill>
                <a:latin typeface="Trebuchet MS"/>
              </a:rPr>
              <a:t> </a:t>
            </a:r>
            <a:r>
              <a:rPr lang="en-US" sz="1100" spc="-55" dirty="0">
                <a:solidFill>
                  <a:srgbClr val="FFFFFF"/>
                </a:solidFill>
                <a:latin typeface="Trebuchet MS"/>
              </a:rPr>
              <a:t>c</a:t>
            </a:r>
            <a:r>
              <a:rPr lang="en-US" sz="1100" spc="-10" dirty="0">
                <a:solidFill>
                  <a:srgbClr val="FFFFFF"/>
                </a:solidFill>
                <a:latin typeface="Trebuchet MS"/>
              </a:rPr>
              <a:t>u</a:t>
            </a:r>
            <a:r>
              <a:rPr lang="en-US" sz="1100" spc="20" dirty="0">
                <a:solidFill>
                  <a:srgbClr val="FFFFFF"/>
                </a:solidFill>
                <a:latin typeface="Trebuchet MS"/>
              </a:rPr>
              <a:t>s</a:t>
            </a:r>
            <a:r>
              <a:rPr lang="en-US" sz="1100" spc="-35" dirty="0">
                <a:solidFill>
                  <a:srgbClr val="FFFFFF"/>
                </a:solidFill>
                <a:latin typeface="Trebuchet MS"/>
              </a:rPr>
              <a:t>t</a:t>
            </a:r>
            <a:r>
              <a:rPr lang="en-US" sz="1100" spc="55" dirty="0">
                <a:solidFill>
                  <a:srgbClr val="FFFFFF"/>
                </a:solidFill>
                <a:latin typeface="Trebuchet MS"/>
              </a:rPr>
              <a:t>o</a:t>
            </a:r>
            <a:r>
              <a:rPr lang="en-US" sz="1100" spc="15" dirty="0">
                <a:solidFill>
                  <a:srgbClr val="FFFFFF"/>
                </a:solidFill>
                <a:latin typeface="Trebuchet MS"/>
              </a:rPr>
              <a:t>m</a:t>
            </a:r>
            <a:r>
              <a:rPr lang="en-US" sz="1100" spc="-35" dirty="0">
                <a:solidFill>
                  <a:srgbClr val="FFFFFF"/>
                </a:solidFill>
                <a:latin typeface="Trebuchet MS"/>
              </a:rPr>
              <a:t>e</a:t>
            </a:r>
            <a:r>
              <a:rPr lang="en-US" sz="1100" spc="-45" dirty="0">
                <a:solidFill>
                  <a:srgbClr val="FFFFFF"/>
                </a:solidFill>
                <a:latin typeface="Trebuchet MS"/>
              </a:rPr>
              <a:t>r  </a:t>
            </a:r>
            <a:r>
              <a:rPr lang="en-US" sz="1100" spc="20" dirty="0">
                <a:solidFill>
                  <a:srgbClr val="FFFFFF"/>
                </a:solidFill>
                <a:latin typeface="Trebuchet MS"/>
              </a:rPr>
              <a:t>s</a:t>
            </a:r>
            <a:r>
              <a:rPr lang="en-US" sz="1100" spc="-15" dirty="0">
                <a:solidFill>
                  <a:srgbClr val="FFFFFF"/>
                </a:solidFill>
                <a:latin typeface="Trebuchet MS"/>
              </a:rPr>
              <a:t>a</a:t>
            </a:r>
            <a:r>
              <a:rPr lang="en-US" sz="1100" spc="-30" dirty="0">
                <a:solidFill>
                  <a:srgbClr val="FFFFFF"/>
                </a:solidFill>
                <a:latin typeface="Trebuchet MS"/>
              </a:rPr>
              <a:t>t</a:t>
            </a:r>
            <a:r>
              <a:rPr lang="en-US" sz="1100" spc="-65" dirty="0">
                <a:solidFill>
                  <a:srgbClr val="FFFFFF"/>
                </a:solidFill>
                <a:latin typeface="Trebuchet MS"/>
              </a:rPr>
              <a:t>i</a:t>
            </a:r>
            <a:r>
              <a:rPr lang="en-US" sz="1100" spc="20" dirty="0">
                <a:solidFill>
                  <a:srgbClr val="FFFFFF"/>
                </a:solidFill>
                <a:latin typeface="Trebuchet MS"/>
              </a:rPr>
              <a:t>s</a:t>
            </a:r>
            <a:r>
              <a:rPr lang="en-US" sz="1100" spc="-35" dirty="0">
                <a:solidFill>
                  <a:srgbClr val="FFFFFF"/>
                </a:solidFill>
                <a:latin typeface="Trebuchet MS"/>
              </a:rPr>
              <a:t>f</a:t>
            </a:r>
            <a:r>
              <a:rPr lang="en-US" sz="1100" spc="-15" dirty="0">
                <a:solidFill>
                  <a:srgbClr val="FFFFFF"/>
                </a:solidFill>
                <a:latin typeface="Trebuchet MS"/>
              </a:rPr>
              <a:t>a</a:t>
            </a:r>
            <a:r>
              <a:rPr lang="en-US" sz="1100" spc="-55" dirty="0">
                <a:solidFill>
                  <a:srgbClr val="FFFFFF"/>
                </a:solidFill>
                <a:latin typeface="Trebuchet MS"/>
              </a:rPr>
              <a:t>c</a:t>
            </a:r>
            <a:r>
              <a:rPr lang="en-US" sz="1100" spc="-30" dirty="0">
                <a:solidFill>
                  <a:srgbClr val="FFFFFF"/>
                </a:solidFill>
                <a:latin typeface="Trebuchet MS"/>
              </a:rPr>
              <a:t>t</a:t>
            </a:r>
            <a:r>
              <a:rPr lang="en-US" sz="1100" spc="-65" dirty="0">
                <a:solidFill>
                  <a:srgbClr val="FFFFFF"/>
                </a:solidFill>
                <a:latin typeface="Trebuchet MS"/>
              </a:rPr>
              <a:t>i</a:t>
            </a:r>
            <a:r>
              <a:rPr lang="en-US" sz="1100" spc="55" dirty="0">
                <a:solidFill>
                  <a:srgbClr val="FFFFFF"/>
                </a:solidFill>
                <a:latin typeface="Trebuchet MS"/>
              </a:rPr>
              <a:t>o</a:t>
            </a:r>
            <a:r>
              <a:rPr lang="en-US" sz="1100" spc="15" dirty="0">
                <a:solidFill>
                  <a:srgbClr val="FFFFFF"/>
                </a:solidFill>
                <a:latin typeface="Trebuchet MS"/>
              </a:rPr>
              <a:t>n</a:t>
            </a:r>
            <a:r>
              <a:rPr lang="en-US" sz="1100" spc="-155" dirty="0">
                <a:solidFill>
                  <a:srgbClr val="FFFFFF"/>
                </a:solidFill>
                <a:latin typeface="Trebuchet MS"/>
              </a:rPr>
              <a:t>.</a:t>
            </a:r>
            <a:r>
              <a:rPr lang="en-US" sz="1100" spc="-75" dirty="0">
                <a:solidFill>
                  <a:srgbClr val="FFFFFF"/>
                </a:solidFill>
                <a:latin typeface="Trebuchet MS"/>
              </a:rPr>
              <a:t> </a:t>
            </a:r>
            <a:r>
              <a:rPr lang="en-US" sz="1100" spc="10" dirty="0">
                <a:solidFill>
                  <a:srgbClr val="FFFFFF"/>
                </a:solidFill>
                <a:latin typeface="Trebuchet MS"/>
              </a:rPr>
              <a:t>B</a:t>
            </a:r>
            <a:r>
              <a:rPr lang="en-US" sz="1100" spc="15" dirty="0">
                <a:solidFill>
                  <a:srgbClr val="FFFFFF"/>
                </a:solidFill>
                <a:latin typeface="Trebuchet MS"/>
              </a:rPr>
              <a:t>y</a:t>
            </a:r>
            <a:r>
              <a:rPr lang="en-US" sz="1100" spc="-75" dirty="0">
                <a:solidFill>
                  <a:srgbClr val="FFFFFF"/>
                </a:solidFill>
                <a:latin typeface="Trebuchet MS"/>
              </a:rPr>
              <a:t> </a:t>
            </a:r>
            <a:r>
              <a:rPr lang="en-US" sz="1100" spc="-65" dirty="0">
                <a:solidFill>
                  <a:srgbClr val="FFFFFF"/>
                </a:solidFill>
                <a:latin typeface="Trebuchet MS"/>
              </a:rPr>
              <a:t>i</a:t>
            </a:r>
            <a:r>
              <a:rPr lang="en-US" sz="1100" spc="15" dirty="0">
                <a:solidFill>
                  <a:srgbClr val="FFFFFF"/>
                </a:solidFill>
                <a:latin typeface="Trebuchet MS"/>
              </a:rPr>
              <a:t>m</a:t>
            </a:r>
            <a:r>
              <a:rPr lang="en-US" sz="1100" spc="-5" dirty="0">
                <a:solidFill>
                  <a:srgbClr val="FFFFFF"/>
                </a:solidFill>
                <a:latin typeface="Trebuchet MS"/>
              </a:rPr>
              <a:t>p</a:t>
            </a:r>
            <a:r>
              <a:rPr lang="en-US" sz="1100" spc="-75" dirty="0">
                <a:solidFill>
                  <a:srgbClr val="FFFFFF"/>
                </a:solidFill>
                <a:latin typeface="Trebuchet MS"/>
              </a:rPr>
              <a:t>l</a:t>
            </a:r>
            <a:r>
              <a:rPr lang="en-US" sz="1100" spc="-35" dirty="0">
                <a:solidFill>
                  <a:srgbClr val="FFFFFF"/>
                </a:solidFill>
                <a:latin typeface="Trebuchet MS"/>
              </a:rPr>
              <a:t>e</a:t>
            </a:r>
            <a:r>
              <a:rPr lang="en-US" sz="1100" spc="15" dirty="0">
                <a:solidFill>
                  <a:srgbClr val="FFFFFF"/>
                </a:solidFill>
                <a:latin typeface="Trebuchet MS"/>
              </a:rPr>
              <a:t>m</a:t>
            </a:r>
            <a:r>
              <a:rPr lang="en-US" sz="1100" spc="-35" dirty="0">
                <a:solidFill>
                  <a:srgbClr val="FFFFFF"/>
                </a:solidFill>
                <a:latin typeface="Trebuchet MS"/>
              </a:rPr>
              <a:t>e</a:t>
            </a:r>
            <a:r>
              <a:rPr lang="en-US" sz="1100" spc="15" dirty="0">
                <a:solidFill>
                  <a:srgbClr val="FFFFFF"/>
                </a:solidFill>
                <a:latin typeface="Trebuchet MS"/>
              </a:rPr>
              <a:t>n</a:t>
            </a:r>
            <a:r>
              <a:rPr lang="en-US" sz="1100" spc="-30" dirty="0">
                <a:solidFill>
                  <a:srgbClr val="FFFFFF"/>
                </a:solidFill>
                <a:latin typeface="Trebuchet MS"/>
              </a:rPr>
              <a:t>t</a:t>
            </a:r>
            <a:r>
              <a:rPr lang="en-US" sz="1100" spc="-65" dirty="0">
                <a:solidFill>
                  <a:srgbClr val="FFFFFF"/>
                </a:solidFill>
                <a:latin typeface="Trebuchet MS"/>
              </a:rPr>
              <a:t>i</a:t>
            </a:r>
            <a:r>
              <a:rPr lang="en-US" sz="1100" spc="15" dirty="0">
                <a:solidFill>
                  <a:srgbClr val="FFFFFF"/>
                </a:solidFill>
                <a:latin typeface="Trebuchet MS"/>
              </a:rPr>
              <a:t>n</a:t>
            </a:r>
            <a:r>
              <a:rPr lang="en-US" sz="1100" spc="50" dirty="0">
                <a:solidFill>
                  <a:srgbClr val="FFFFFF"/>
                </a:solidFill>
                <a:latin typeface="Trebuchet MS"/>
              </a:rPr>
              <a:t>g</a:t>
            </a:r>
            <a:r>
              <a:rPr lang="en-US" sz="1100" spc="-75" dirty="0">
                <a:solidFill>
                  <a:srgbClr val="FFFFFF"/>
                </a:solidFill>
                <a:latin typeface="Trebuchet MS"/>
              </a:rPr>
              <a:t> </a:t>
            </a:r>
            <a:r>
              <a:rPr lang="en-US" sz="1100" spc="-15" dirty="0">
                <a:solidFill>
                  <a:srgbClr val="FFFFFF"/>
                </a:solidFill>
                <a:latin typeface="Trebuchet MS"/>
              </a:rPr>
              <a:t>a</a:t>
            </a:r>
            <a:r>
              <a:rPr lang="en-US" sz="1100" spc="15" dirty="0">
                <a:solidFill>
                  <a:srgbClr val="FFFFFF"/>
                </a:solidFill>
                <a:latin typeface="Trebuchet MS"/>
              </a:rPr>
              <a:t>n</a:t>
            </a:r>
            <a:r>
              <a:rPr lang="en-US" sz="1100" spc="-75" dirty="0">
                <a:solidFill>
                  <a:srgbClr val="FFFFFF"/>
                </a:solidFill>
                <a:latin typeface="Trebuchet MS"/>
              </a:rPr>
              <a:t> </a:t>
            </a:r>
            <a:r>
              <a:rPr lang="en-US" sz="1100" spc="-35" dirty="0">
                <a:solidFill>
                  <a:srgbClr val="FFFFFF"/>
                </a:solidFill>
                <a:latin typeface="Trebuchet MS"/>
              </a:rPr>
              <a:t>e</a:t>
            </a:r>
            <a:r>
              <a:rPr lang="en-US" sz="1100" spc="-25" dirty="0">
                <a:solidFill>
                  <a:srgbClr val="FFFFFF"/>
                </a:solidFill>
                <a:latin typeface="Trebuchet MS"/>
              </a:rPr>
              <a:t>f</a:t>
            </a:r>
            <a:r>
              <a:rPr lang="en-US" sz="1100" spc="35" dirty="0">
                <a:solidFill>
                  <a:srgbClr val="FFFFFF"/>
                </a:solidFill>
                <a:latin typeface="Trebuchet MS"/>
              </a:rPr>
              <a:t>ﬁ</a:t>
            </a:r>
            <a:r>
              <a:rPr lang="en-US" sz="1100" spc="-55" dirty="0">
                <a:solidFill>
                  <a:srgbClr val="FFFFFF"/>
                </a:solidFill>
                <a:latin typeface="Trebuchet MS"/>
              </a:rPr>
              <a:t>c</a:t>
            </a:r>
            <a:r>
              <a:rPr lang="en-US" sz="1100" spc="-65" dirty="0">
                <a:solidFill>
                  <a:srgbClr val="FFFFFF"/>
                </a:solidFill>
                <a:latin typeface="Trebuchet MS"/>
              </a:rPr>
              <a:t>i</a:t>
            </a:r>
            <a:r>
              <a:rPr lang="en-US" sz="1100" spc="-35" dirty="0">
                <a:solidFill>
                  <a:srgbClr val="FFFFFF"/>
                </a:solidFill>
                <a:latin typeface="Trebuchet MS"/>
              </a:rPr>
              <a:t>e</a:t>
            </a:r>
            <a:r>
              <a:rPr lang="en-US" sz="1100" spc="15" dirty="0">
                <a:solidFill>
                  <a:srgbClr val="FFFFFF"/>
                </a:solidFill>
                <a:latin typeface="Trebuchet MS"/>
              </a:rPr>
              <a:t>n</a:t>
            </a:r>
            <a:r>
              <a:rPr lang="en-US" sz="1100" spc="-30" dirty="0">
                <a:solidFill>
                  <a:srgbClr val="FFFFFF"/>
                </a:solidFill>
                <a:latin typeface="Trebuchet MS"/>
              </a:rPr>
              <a:t>t</a:t>
            </a:r>
            <a:r>
              <a:rPr lang="en-US" sz="1100" spc="-75" dirty="0">
                <a:solidFill>
                  <a:srgbClr val="FFFFFF"/>
                </a:solidFill>
                <a:latin typeface="Trebuchet MS"/>
              </a:rPr>
              <a:t> </a:t>
            </a:r>
            <a:r>
              <a:rPr lang="en-US" sz="1100" spc="-10" dirty="0">
                <a:solidFill>
                  <a:srgbClr val="FFFFFF"/>
                </a:solidFill>
                <a:latin typeface="Trebuchet MS"/>
              </a:rPr>
              <a:t>b</a:t>
            </a:r>
            <a:r>
              <a:rPr lang="en-US" sz="1100" spc="-65" dirty="0">
                <a:solidFill>
                  <a:srgbClr val="FFFFFF"/>
                </a:solidFill>
                <a:latin typeface="Trebuchet MS"/>
              </a:rPr>
              <a:t>i</a:t>
            </a:r>
            <a:r>
              <a:rPr lang="en-US" sz="1100" spc="-75" dirty="0">
                <a:solidFill>
                  <a:srgbClr val="FFFFFF"/>
                </a:solidFill>
                <a:latin typeface="Trebuchet MS"/>
              </a:rPr>
              <a:t>ll</a:t>
            </a:r>
            <a:r>
              <a:rPr lang="en-US" sz="1100" spc="-65" dirty="0">
                <a:solidFill>
                  <a:srgbClr val="FFFFFF"/>
                </a:solidFill>
                <a:latin typeface="Trebuchet MS"/>
              </a:rPr>
              <a:t>i</a:t>
            </a:r>
            <a:r>
              <a:rPr lang="en-US" sz="1100" spc="15" dirty="0">
                <a:solidFill>
                  <a:srgbClr val="FFFFFF"/>
                </a:solidFill>
                <a:latin typeface="Trebuchet MS"/>
              </a:rPr>
              <a:t>n</a:t>
            </a:r>
            <a:r>
              <a:rPr lang="en-US" sz="1100" spc="35" dirty="0">
                <a:solidFill>
                  <a:srgbClr val="FFFFFF"/>
                </a:solidFill>
                <a:latin typeface="Trebuchet MS"/>
              </a:rPr>
              <a:t>g  </a:t>
            </a:r>
            <a:r>
              <a:rPr lang="en-US" sz="1100" spc="20" dirty="0">
                <a:solidFill>
                  <a:srgbClr val="FFFFFF"/>
                </a:solidFill>
                <a:latin typeface="Trebuchet MS"/>
              </a:rPr>
              <a:t>s</a:t>
            </a:r>
            <a:r>
              <a:rPr lang="en-US" sz="1100" spc="15" dirty="0">
                <a:solidFill>
                  <a:srgbClr val="FFFFFF"/>
                </a:solidFill>
                <a:latin typeface="Trebuchet MS"/>
              </a:rPr>
              <a:t>y</a:t>
            </a:r>
            <a:r>
              <a:rPr lang="en-US" sz="1100" spc="20" dirty="0">
                <a:solidFill>
                  <a:srgbClr val="FFFFFF"/>
                </a:solidFill>
                <a:latin typeface="Trebuchet MS"/>
              </a:rPr>
              <a:t>s</a:t>
            </a:r>
            <a:r>
              <a:rPr lang="en-US" sz="1100" spc="-35" dirty="0">
                <a:solidFill>
                  <a:srgbClr val="FFFFFF"/>
                </a:solidFill>
                <a:latin typeface="Trebuchet MS"/>
              </a:rPr>
              <a:t>te</a:t>
            </a:r>
            <a:r>
              <a:rPr lang="en-US" sz="1100" spc="15" dirty="0">
                <a:solidFill>
                  <a:srgbClr val="FFFFFF"/>
                </a:solidFill>
                <a:latin typeface="Trebuchet MS"/>
              </a:rPr>
              <a:t>m</a:t>
            </a:r>
            <a:r>
              <a:rPr lang="en-US" sz="1100" spc="-170" dirty="0">
                <a:solidFill>
                  <a:srgbClr val="FFFFFF"/>
                </a:solidFill>
                <a:latin typeface="Trebuchet MS"/>
              </a:rPr>
              <a:t>,</a:t>
            </a:r>
            <a:r>
              <a:rPr lang="en-US" sz="1100" spc="-75" dirty="0">
                <a:solidFill>
                  <a:srgbClr val="FFFFFF"/>
                </a:solidFill>
                <a:latin typeface="Trebuchet MS"/>
              </a:rPr>
              <a:t> </a:t>
            </a:r>
            <a:r>
              <a:rPr lang="en-US" sz="1100" spc="20" dirty="0">
                <a:solidFill>
                  <a:srgbClr val="FFFFFF"/>
                </a:solidFill>
                <a:latin typeface="Trebuchet MS"/>
              </a:rPr>
              <a:t>s</a:t>
            </a:r>
            <a:r>
              <a:rPr lang="en-US" sz="1100" spc="-10" dirty="0">
                <a:solidFill>
                  <a:srgbClr val="FFFFFF"/>
                </a:solidFill>
                <a:latin typeface="Trebuchet MS"/>
              </a:rPr>
              <a:t>u</a:t>
            </a:r>
            <a:r>
              <a:rPr lang="en-US" sz="1100" spc="-5" dirty="0">
                <a:solidFill>
                  <a:srgbClr val="FFFFFF"/>
                </a:solidFill>
                <a:latin typeface="Trebuchet MS"/>
              </a:rPr>
              <a:t>p</a:t>
            </a:r>
            <a:r>
              <a:rPr lang="en-US" sz="1100" spc="-35" dirty="0">
                <a:solidFill>
                  <a:srgbClr val="FFFFFF"/>
                </a:solidFill>
                <a:latin typeface="Trebuchet MS"/>
              </a:rPr>
              <a:t>e</a:t>
            </a:r>
            <a:r>
              <a:rPr lang="en-US" sz="1100" spc="-50" dirty="0">
                <a:solidFill>
                  <a:srgbClr val="FFFFFF"/>
                </a:solidFill>
                <a:latin typeface="Trebuchet MS"/>
              </a:rPr>
              <a:t>r</a:t>
            </a:r>
            <a:r>
              <a:rPr lang="en-US" sz="1100" spc="15" dirty="0">
                <a:solidFill>
                  <a:srgbClr val="FFFFFF"/>
                </a:solidFill>
                <a:latin typeface="Trebuchet MS"/>
              </a:rPr>
              <a:t>m</a:t>
            </a:r>
            <a:r>
              <a:rPr lang="en-US" sz="1100" spc="-15" dirty="0">
                <a:solidFill>
                  <a:srgbClr val="FFFFFF"/>
                </a:solidFill>
                <a:latin typeface="Trebuchet MS"/>
              </a:rPr>
              <a:t>a</a:t>
            </a:r>
            <a:r>
              <a:rPr lang="en-US" sz="1100" spc="-50" dirty="0">
                <a:solidFill>
                  <a:srgbClr val="FFFFFF"/>
                </a:solidFill>
                <a:latin typeface="Trebuchet MS"/>
              </a:rPr>
              <a:t>r</a:t>
            </a:r>
            <a:r>
              <a:rPr lang="en-US" sz="1100" spc="-25" dirty="0">
                <a:solidFill>
                  <a:srgbClr val="FFFFFF"/>
                </a:solidFill>
                <a:latin typeface="Trebuchet MS"/>
              </a:rPr>
              <a:t>k</a:t>
            </a:r>
            <a:r>
              <a:rPr lang="en-US" sz="1100" spc="-35" dirty="0">
                <a:solidFill>
                  <a:srgbClr val="FFFFFF"/>
                </a:solidFill>
                <a:latin typeface="Trebuchet MS"/>
              </a:rPr>
              <a:t>e</a:t>
            </a:r>
            <a:r>
              <a:rPr lang="en-US" sz="1100" spc="-30" dirty="0">
                <a:solidFill>
                  <a:srgbClr val="FFFFFF"/>
                </a:solidFill>
                <a:latin typeface="Trebuchet MS"/>
              </a:rPr>
              <a:t>t</a:t>
            </a:r>
            <a:r>
              <a:rPr lang="en-US" sz="1100" spc="20" dirty="0">
                <a:solidFill>
                  <a:srgbClr val="FFFFFF"/>
                </a:solidFill>
                <a:latin typeface="Trebuchet MS"/>
              </a:rPr>
              <a:t>s</a:t>
            </a:r>
            <a:r>
              <a:rPr lang="en-US" sz="1100" spc="-75" dirty="0">
                <a:solidFill>
                  <a:srgbClr val="FFFFFF"/>
                </a:solidFill>
                <a:latin typeface="Trebuchet MS"/>
              </a:rPr>
              <a:t> </a:t>
            </a:r>
            <a:r>
              <a:rPr lang="en-US" sz="1100" spc="-60" dirty="0">
                <a:solidFill>
                  <a:srgbClr val="FFFFFF"/>
                </a:solidFill>
                <a:latin typeface="Trebuchet MS"/>
              </a:rPr>
              <a:t>c</a:t>
            </a:r>
            <a:r>
              <a:rPr lang="en-US" sz="1100" spc="-15" dirty="0">
                <a:solidFill>
                  <a:srgbClr val="FFFFFF"/>
                </a:solidFill>
                <a:latin typeface="Trebuchet MS"/>
              </a:rPr>
              <a:t>a</a:t>
            </a:r>
            <a:r>
              <a:rPr lang="en-US" sz="1100" spc="15" dirty="0">
                <a:solidFill>
                  <a:srgbClr val="FFFFFF"/>
                </a:solidFill>
                <a:latin typeface="Trebuchet MS"/>
              </a:rPr>
              <a:t>n</a:t>
            </a:r>
            <a:r>
              <a:rPr lang="en-US" sz="1100" spc="-75" dirty="0">
                <a:solidFill>
                  <a:srgbClr val="FFFFFF"/>
                </a:solidFill>
                <a:latin typeface="Trebuchet MS"/>
              </a:rPr>
              <a:t> </a:t>
            </a:r>
            <a:r>
              <a:rPr lang="en-US" sz="1100" spc="-65" dirty="0">
                <a:solidFill>
                  <a:srgbClr val="FFFFFF"/>
                </a:solidFill>
                <a:latin typeface="Trebuchet MS"/>
              </a:rPr>
              <a:t>i</a:t>
            </a:r>
            <a:r>
              <a:rPr lang="en-US" sz="1100" spc="15" dirty="0">
                <a:solidFill>
                  <a:srgbClr val="FFFFFF"/>
                </a:solidFill>
                <a:latin typeface="Trebuchet MS"/>
              </a:rPr>
              <a:t>m</a:t>
            </a:r>
            <a:r>
              <a:rPr lang="en-US" sz="1100" spc="-5" dirty="0">
                <a:solidFill>
                  <a:srgbClr val="FFFFFF"/>
                </a:solidFill>
                <a:latin typeface="Trebuchet MS"/>
              </a:rPr>
              <a:t>p</a:t>
            </a:r>
            <a:r>
              <a:rPr lang="en-US" sz="1100" spc="-70" dirty="0">
                <a:solidFill>
                  <a:srgbClr val="FFFFFF"/>
                </a:solidFill>
                <a:latin typeface="Trebuchet MS"/>
              </a:rPr>
              <a:t>r</a:t>
            </a:r>
            <a:r>
              <a:rPr lang="en-US" sz="1100" spc="50" dirty="0">
                <a:solidFill>
                  <a:srgbClr val="FFFFFF"/>
                </a:solidFill>
                <a:latin typeface="Trebuchet MS"/>
              </a:rPr>
              <a:t>o</a:t>
            </a:r>
            <a:r>
              <a:rPr lang="en-US" sz="1100" dirty="0">
                <a:solidFill>
                  <a:srgbClr val="FFFFFF"/>
                </a:solidFill>
                <a:latin typeface="Trebuchet MS"/>
              </a:rPr>
              <a:t>v</a:t>
            </a:r>
            <a:r>
              <a:rPr lang="en-US" sz="1100" spc="-35" dirty="0">
                <a:solidFill>
                  <a:srgbClr val="FFFFFF"/>
                </a:solidFill>
                <a:latin typeface="Trebuchet MS"/>
              </a:rPr>
              <a:t>e</a:t>
            </a:r>
            <a:r>
              <a:rPr lang="en-US" sz="1100" spc="-75" dirty="0">
                <a:solidFill>
                  <a:srgbClr val="FFFFFF"/>
                </a:solidFill>
                <a:latin typeface="Trebuchet MS"/>
              </a:rPr>
              <a:t> </a:t>
            </a:r>
            <a:r>
              <a:rPr lang="en-US" sz="1100" spc="-30" dirty="0">
                <a:solidFill>
                  <a:srgbClr val="FFFFFF"/>
                </a:solidFill>
                <a:latin typeface="Trebuchet MS"/>
              </a:rPr>
              <a:t>t</a:t>
            </a:r>
            <a:r>
              <a:rPr lang="en-US" sz="1100" spc="10" dirty="0">
                <a:solidFill>
                  <a:srgbClr val="FFFFFF"/>
                </a:solidFill>
                <a:latin typeface="Trebuchet MS"/>
              </a:rPr>
              <a:t>h</a:t>
            </a:r>
            <a:r>
              <a:rPr lang="en-US" sz="1100" spc="-35" dirty="0">
                <a:solidFill>
                  <a:srgbClr val="FFFFFF"/>
                </a:solidFill>
                <a:latin typeface="Trebuchet MS"/>
              </a:rPr>
              <a:t>e</a:t>
            </a:r>
            <a:r>
              <a:rPr lang="en-US" sz="1100" spc="-65" dirty="0">
                <a:solidFill>
                  <a:srgbClr val="FFFFFF"/>
                </a:solidFill>
                <a:latin typeface="Trebuchet MS"/>
              </a:rPr>
              <a:t>i</a:t>
            </a:r>
            <a:r>
              <a:rPr lang="en-US" sz="1100" spc="-50" dirty="0">
                <a:solidFill>
                  <a:srgbClr val="FFFFFF"/>
                </a:solidFill>
                <a:latin typeface="Trebuchet MS"/>
              </a:rPr>
              <a:t>r</a:t>
            </a:r>
            <a:r>
              <a:rPr lang="en-US" sz="1100" spc="-75" dirty="0">
                <a:solidFill>
                  <a:srgbClr val="FFFFFF"/>
                </a:solidFill>
                <a:latin typeface="Trebuchet MS"/>
              </a:rPr>
              <a:t> </a:t>
            </a:r>
            <a:r>
              <a:rPr lang="en-US" sz="1100" spc="55" dirty="0">
                <a:solidFill>
                  <a:srgbClr val="FFFFFF"/>
                </a:solidFill>
                <a:latin typeface="Trebuchet MS"/>
              </a:rPr>
              <a:t>o</a:t>
            </a:r>
            <a:r>
              <a:rPr lang="en-US" sz="1100" spc="-5" dirty="0">
                <a:solidFill>
                  <a:srgbClr val="FFFFFF"/>
                </a:solidFill>
                <a:latin typeface="Trebuchet MS"/>
              </a:rPr>
              <a:t>p</a:t>
            </a:r>
            <a:r>
              <a:rPr lang="en-US" sz="1100" spc="-35" dirty="0">
                <a:solidFill>
                  <a:srgbClr val="FFFFFF"/>
                </a:solidFill>
                <a:latin typeface="Trebuchet MS"/>
              </a:rPr>
              <a:t>e</a:t>
            </a:r>
            <a:r>
              <a:rPr lang="en-US" sz="1100" spc="-60" dirty="0">
                <a:solidFill>
                  <a:srgbClr val="FFFFFF"/>
                </a:solidFill>
                <a:latin typeface="Trebuchet MS"/>
              </a:rPr>
              <a:t>r</a:t>
            </a:r>
            <a:r>
              <a:rPr lang="en-US" sz="1100" spc="-15" dirty="0">
                <a:solidFill>
                  <a:srgbClr val="FFFFFF"/>
                </a:solidFill>
                <a:latin typeface="Trebuchet MS"/>
              </a:rPr>
              <a:t>a</a:t>
            </a:r>
            <a:r>
              <a:rPr lang="en-US" sz="1100" spc="-30" dirty="0">
                <a:solidFill>
                  <a:srgbClr val="FFFFFF"/>
                </a:solidFill>
                <a:latin typeface="Trebuchet MS"/>
              </a:rPr>
              <a:t>t</a:t>
            </a:r>
            <a:r>
              <a:rPr lang="en-US" sz="1100" spc="-65" dirty="0">
                <a:solidFill>
                  <a:srgbClr val="FFFFFF"/>
                </a:solidFill>
                <a:latin typeface="Trebuchet MS"/>
              </a:rPr>
              <a:t>i</a:t>
            </a:r>
            <a:r>
              <a:rPr lang="en-US" sz="1100" spc="55" dirty="0">
                <a:solidFill>
                  <a:srgbClr val="FFFFFF"/>
                </a:solidFill>
                <a:latin typeface="Trebuchet MS"/>
              </a:rPr>
              <a:t>o</a:t>
            </a:r>
            <a:r>
              <a:rPr lang="en-US" sz="1100" spc="15" dirty="0">
                <a:solidFill>
                  <a:srgbClr val="FFFFFF"/>
                </a:solidFill>
                <a:latin typeface="Trebuchet MS"/>
              </a:rPr>
              <a:t>n</a:t>
            </a:r>
            <a:r>
              <a:rPr lang="en-US" sz="1100" spc="20" dirty="0">
                <a:solidFill>
                  <a:srgbClr val="FFFFFF"/>
                </a:solidFill>
                <a:latin typeface="Trebuchet MS"/>
              </a:rPr>
              <a:t>s</a:t>
            </a:r>
            <a:r>
              <a:rPr lang="en-US" sz="1100" spc="-150" dirty="0">
                <a:solidFill>
                  <a:srgbClr val="FFFFFF"/>
                </a:solidFill>
                <a:latin typeface="Trebuchet MS"/>
              </a:rPr>
              <a:t>,  </a:t>
            </a:r>
            <a:r>
              <a:rPr lang="en-US" sz="1100" spc="-70" dirty="0">
                <a:solidFill>
                  <a:srgbClr val="FFFFFF"/>
                </a:solidFill>
                <a:latin typeface="Trebuchet MS"/>
              </a:rPr>
              <a:t>r</a:t>
            </a:r>
            <a:r>
              <a:rPr lang="en-US" sz="1100" spc="-35" dirty="0">
                <a:solidFill>
                  <a:srgbClr val="FFFFFF"/>
                </a:solidFill>
                <a:latin typeface="Trebuchet MS"/>
              </a:rPr>
              <a:t>e</a:t>
            </a:r>
            <a:r>
              <a:rPr lang="en-US" sz="1100" spc="-10" dirty="0">
                <a:solidFill>
                  <a:srgbClr val="FFFFFF"/>
                </a:solidFill>
                <a:latin typeface="Trebuchet MS"/>
              </a:rPr>
              <a:t>du</a:t>
            </a:r>
            <a:r>
              <a:rPr lang="en-US" sz="1100" spc="-70" dirty="0">
                <a:solidFill>
                  <a:srgbClr val="FFFFFF"/>
                </a:solidFill>
                <a:latin typeface="Trebuchet MS"/>
              </a:rPr>
              <a:t>c</a:t>
            </a:r>
            <a:r>
              <a:rPr lang="en-US" sz="1100" spc="-35" dirty="0">
                <a:solidFill>
                  <a:srgbClr val="FFFFFF"/>
                </a:solidFill>
                <a:latin typeface="Trebuchet MS"/>
              </a:rPr>
              <a:t>e</a:t>
            </a:r>
            <a:r>
              <a:rPr lang="en-US" sz="1100" spc="-75" dirty="0">
                <a:solidFill>
                  <a:srgbClr val="FFFFFF"/>
                </a:solidFill>
                <a:latin typeface="Trebuchet MS"/>
              </a:rPr>
              <a:t> </a:t>
            </a:r>
            <a:r>
              <a:rPr lang="en-US" sz="1100" spc="-70" dirty="0">
                <a:solidFill>
                  <a:srgbClr val="FFFFFF"/>
                </a:solidFill>
                <a:latin typeface="Trebuchet MS"/>
              </a:rPr>
              <a:t>c</a:t>
            </a:r>
            <a:r>
              <a:rPr lang="en-US" sz="1100" spc="55" dirty="0">
                <a:solidFill>
                  <a:srgbClr val="FFFFFF"/>
                </a:solidFill>
                <a:latin typeface="Trebuchet MS"/>
              </a:rPr>
              <a:t>o</a:t>
            </a:r>
            <a:r>
              <a:rPr lang="en-US" sz="1100" spc="20" dirty="0">
                <a:solidFill>
                  <a:srgbClr val="FFFFFF"/>
                </a:solidFill>
                <a:latin typeface="Trebuchet MS"/>
              </a:rPr>
              <a:t>s</a:t>
            </a:r>
            <a:r>
              <a:rPr lang="en-US" sz="1100" spc="-30" dirty="0">
                <a:solidFill>
                  <a:srgbClr val="FFFFFF"/>
                </a:solidFill>
                <a:latin typeface="Trebuchet MS"/>
              </a:rPr>
              <a:t>t</a:t>
            </a:r>
            <a:r>
              <a:rPr lang="en-US" sz="1100" spc="20" dirty="0">
                <a:solidFill>
                  <a:srgbClr val="FFFFFF"/>
                </a:solidFill>
                <a:latin typeface="Trebuchet MS"/>
              </a:rPr>
              <a:t>s</a:t>
            </a:r>
            <a:r>
              <a:rPr lang="en-US" sz="1100" spc="-170" dirty="0">
                <a:solidFill>
                  <a:srgbClr val="FFFFFF"/>
                </a:solidFill>
                <a:latin typeface="Trebuchet MS"/>
              </a:rPr>
              <a:t>,</a:t>
            </a:r>
            <a:r>
              <a:rPr lang="en-US" sz="1100" spc="-75" dirty="0">
                <a:solidFill>
                  <a:srgbClr val="FFFFFF"/>
                </a:solidFill>
                <a:latin typeface="Trebuchet MS"/>
              </a:rPr>
              <a:t> </a:t>
            </a:r>
            <a:r>
              <a:rPr lang="en-US" sz="1100" spc="-15" dirty="0">
                <a:solidFill>
                  <a:srgbClr val="FFFFFF"/>
                </a:solidFill>
                <a:latin typeface="Trebuchet MS"/>
              </a:rPr>
              <a:t>a</a:t>
            </a:r>
            <a:r>
              <a:rPr lang="en-US" sz="1100" spc="15" dirty="0">
                <a:solidFill>
                  <a:srgbClr val="FFFFFF"/>
                </a:solidFill>
                <a:latin typeface="Trebuchet MS"/>
              </a:rPr>
              <a:t>n</a:t>
            </a:r>
            <a:r>
              <a:rPr lang="en-US" sz="1100" spc="-10" dirty="0">
                <a:solidFill>
                  <a:srgbClr val="FFFFFF"/>
                </a:solidFill>
                <a:latin typeface="Trebuchet MS"/>
              </a:rPr>
              <a:t>d</a:t>
            </a:r>
            <a:r>
              <a:rPr lang="en-US" sz="1100" spc="-75" dirty="0">
                <a:solidFill>
                  <a:srgbClr val="FFFFFF"/>
                </a:solidFill>
                <a:latin typeface="Trebuchet MS"/>
              </a:rPr>
              <a:t> </a:t>
            </a:r>
            <a:r>
              <a:rPr lang="en-US" sz="1100" spc="-65" dirty="0">
                <a:solidFill>
                  <a:srgbClr val="FFFFFF"/>
                </a:solidFill>
                <a:latin typeface="Trebuchet MS"/>
              </a:rPr>
              <a:t>i</a:t>
            </a:r>
            <a:r>
              <a:rPr lang="en-US" sz="1100" spc="15" dirty="0">
                <a:solidFill>
                  <a:srgbClr val="FFFFFF"/>
                </a:solidFill>
                <a:latin typeface="Trebuchet MS"/>
              </a:rPr>
              <a:t>n</a:t>
            </a:r>
            <a:r>
              <a:rPr lang="en-US" sz="1100" spc="-55" dirty="0">
                <a:solidFill>
                  <a:srgbClr val="FFFFFF"/>
                </a:solidFill>
                <a:latin typeface="Trebuchet MS"/>
              </a:rPr>
              <a:t>c</a:t>
            </a:r>
            <a:r>
              <a:rPr lang="en-US" sz="1100" spc="-70" dirty="0">
                <a:solidFill>
                  <a:srgbClr val="FFFFFF"/>
                </a:solidFill>
                <a:latin typeface="Trebuchet MS"/>
              </a:rPr>
              <a:t>r</a:t>
            </a:r>
            <a:r>
              <a:rPr lang="en-US" sz="1100" spc="-35" dirty="0">
                <a:solidFill>
                  <a:srgbClr val="FFFFFF"/>
                </a:solidFill>
                <a:latin typeface="Trebuchet MS"/>
              </a:rPr>
              <a:t>e</a:t>
            </a:r>
            <a:r>
              <a:rPr lang="en-US" sz="1100" spc="-15" dirty="0">
                <a:solidFill>
                  <a:srgbClr val="FFFFFF"/>
                </a:solidFill>
                <a:latin typeface="Trebuchet MS"/>
              </a:rPr>
              <a:t>a</a:t>
            </a:r>
            <a:r>
              <a:rPr lang="en-US" sz="1100" spc="20" dirty="0">
                <a:solidFill>
                  <a:srgbClr val="FFFFFF"/>
                </a:solidFill>
                <a:latin typeface="Trebuchet MS"/>
              </a:rPr>
              <a:t>s</a:t>
            </a:r>
            <a:r>
              <a:rPr lang="en-US" sz="1100" spc="-35" dirty="0">
                <a:solidFill>
                  <a:srgbClr val="FFFFFF"/>
                </a:solidFill>
                <a:latin typeface="Trebuchet MS"/>
              </a:rPr>
              <a:t>e</a:t>
            </a:r>
            <a:r>
              <a:rPr lang="en-US" sz="1100" spc="-75" dirty="0">
                <a:solidFill>
                  <a:srgbClr val="FFFFFF"/>
                </a:solidFill>
                <a:latin typeface="Trebuchet MS"/>
              </a:rPr>
              <a:t> </a:t>
            </a:r>
            <a:r>
              <a:rPr lang="en-US" sz="1100" spc="-5" dirty="0">
                <a:solidFill>
                  <a:srgbClr val="FFFFFF"/>
                </a:solidFill>
                <a:latin typeface="Trebuchet MS"/>
              </a:rPr>
              <a:t>p</a:t>
            </a:r>
            <a:r>
              <a:rPr lang="en-US" sz="1100" spc="-70" dirty="0">
                <a:solidFill>
                  <a:srgbClr val="FFFFFF"/>
                </a:solidFill>
                <a:latin typeface="Trebuchet MS"/>
              </a:rPr>
              <a:t>r</a:t>
            </a:r>
            <a:r>
              <a:rPr lang="en-US" sz="1100" spc="45" dirty="0">
                <a:solidFill>
                  <a:srgbClr val="FFFFFF"/>
                </a:solidFill>
                <a:latin typeface="Trebuchet MS"/>
              </a:rPr>
              <a:t>o</a:t>
            </a:r>
            <a:r>
              <a:rPr lang="en-US" sz="1100" spc="35" dirty="0">
                <a:solidFill>
                  <a:srgbClr val="FFFFFF"/>
                </a:solidFill>
                <a:latin typeface="Trebuchet MS"/>
              </a:rPr>
              <a:t>ﬁ</a:t>
            </a:r>
            <a:r>
              <a:rPr lang="en-US" sz="1100" spc="-30" dirty="0">
                <a:solidFill>
                  <a:srgbClr val="FFFFFF"/>
                </a:solidFill>
                <a:latin typeface="Trebuchet MS"/>
              </a:rPr>
              <a:t>t</a:t>
            </a:r>
            <a:r>
              <a:rPr lang="en-US" sz="1100" spc="20" dirty="0">
                <a:solidFill>
                  <a:srgbClr val="FFFFFF"/>
                </a:solidFill>
                <a:latin typeface="Trebuchet MS"/>
              </a:rPr>
              <a:t>s</a:t>
            </a:r>
            <a:r>
              <a:rPr lang="en-US" sz="1100" spc="-155" dirty="0">
                <a:solidFill>
                  <a:srgbClr val="FFFFFF"/>
                </a:solidFill>
                <a:latin typeface="Trebuchet MS"/>
              </a:rPr>
              <a:t>.</a:t>
            </a:r>
          </a:p>
        </p:txBody>
      </p:sp>
      <p:sp>
        <p:nvSpPr>
          <p:cNvPr id="12" name="object 12">
            <a:extLst>
              <a:ext uri="{5397EE26-58C2-481E-85C2-01A4CC0D753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8F5B320-0DD8-4C49-AFB3-A3178851E59E}"/>
              </a:ext>
            </a:extLst>
          </p:cNvPr>
          <p:cNvSpPr>
            <a:spLocks noGrp="1"/>
          </p:cNvSpPr>
          <p:nvPr>
            <p:ph type="title"/>
          </p:nvPr>
        </p:nvSpPr>
        <p:spPr>
          <a:xfrm>
            <a:off x="2348512" y="790575"/>
            <a:ext cx="1478296" cy="357505"/>
          </a:xfrm>
          <a:prstGeom prst="rect">
            <a:avLst/>
          </a:prstGeom>
        </p:spPr>
        <p:txBody>
          <a:bodyPr vert="horz" wrap="square" lIns="0" tIns="15875" rIns="0" bIns="0" rtlCol="0">
            <a:spAutoFit/>
          </a:bodyPr>
          <a:lstStyle/>
          <a:p>
            <a:pPr marL="113030">
              <a:lnSpc>
                <a:spcPct val="100000"/>
              </a:lnSpc>
              <a:spcBef>
                <a:spcPts val="125"/>
              </a:spcBef>
            </a:pPr>
            <a:r>
              <a:rPr lang="en-US" spc="100" dirty="0"/>
              <a:t>C</a:t>
            </a:r>
            <a:r>
              <a:rPr lang="en-US" spc="45" dirty="0"/>
              <a:t>o</a:t>
            </a:r>
            <a:r>
              <a:rPr lang="en-US" spc="55" dirty="0"/>
              <a:t>n</a:t>
            </a:r>
            <a:r>
              <a:rPr lang="en-US" spc="75" dirty="0"/>
              <a:t>c</a:t>
            </a:r>
            <a:r>
              <a:rPr lang="en-US" spc="25" dirty="0"/>
              <a:t>l</a:t>
            </a:r>
            <a:r>
              <a:rPr lang="en-US" spc="55" dirty="0"/>
              <a:t>u</a:t>
            </a:r>
            <a:r>
              <a:rPr lang="en-US" spc="15" dirty="0"/>
              <a:t>s</a:t>
            </a:r>
            <a:r>
              <a:rPr lang="en-US" spc="10" dirty="0"/>
              <a:t>i</a:t>
            </a:r>
            <a:r>
              <a:rPr lang="en-US" spc="45" dirty="0"/>
              <a:t>o</a:t>
            </a:r>
            <a:r>
              <a:rPr lang="en-US" spc="55" dirty="0"/>
              <a:t>n</a:t>
            </a:r>
          </a:p>
        </p:txBody>
      </p:sp>
      <p:sp>
        <p:nvSpPr>
          <p:cNvPr id="13" name="object 13">
            <a:extLst>
              <a:ext uri="{CEC7AFCA-C8DF-4FB4-8F07-CBBBEAD246B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CDCE1B0-74F2-462D-8D67-B355D99D7016}"/>
              </a:ext>
            </a:extLst>
          </p:cNvPr>
          <p:cNvSpPr/>
          <p:nvPr/>
        </p:nvSpPr>
        <p:spPr>
          <a:xfrm>
            <a:off x="2572553" y="1120322"/>
            <a:ext cx="1242059" cy="29209"/>
          </a:xfrm>
          <a:custGeom>
            <a:avLst/>
            <a:gdLst/>
            <a:ahLst/>
            <a:cxnLst/>
            <a:rect l="0" t="0" r="r" b="b"/>
            <a:pathLst>
              <a:path w="1242060" h="29209">
                <a:moveTo>
                  <a:pt x="1241552" y="0"/>
                </a:moveTo>
                <a:lnTo>
                  <a:pt x="0" y="0"/>
                </a:lnTo>
                <a:lnTo>
                  <a:pt x="0" y="28714"/>
                </a:lnTo>
                <a:lnTo>
                  <a:pt x="1241552" y="28714"/>
                </a:lnTo>
                <a:lnTo>
                  <a:pt x="1241552" y="0"/>
                </a:lnTo>
                <a:close/>
              </a:path>
            </a:pathLst>
          </a:custGeom>
          <a:solidFill>
            <a:srgbClr val="4197CD"/>
          </a:solidFill>
          <a:ln w="9525" cap="flat">
            <a:solidFill>
              <a:srgbClr val="2D6E96"/>
            </a:solidFill>
            <a:prstDash val="solid"/>
            <a:miter lim="800000"/>
          </a:ln>
        </p:spPr>
        <p:txBody>
          <a:bodyPr vert="horz" wrap="square" lIns="0" tIns="0" rIns="0" bIns="0" rtlCol="0"/>
          <a:lstStyle/>
          <a:p>
            <a:endParaRPr lang="en-US" dirty="0"/>
          </a:p>
        </p:txBody>
      </p:sp>
    </p:spTree>
    <p:extLst>
      <p:ext uri="{B50AB201-F93B-4FEB-9CCC-62C82D8C42AE}">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30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name="slide8">
    <p:spTree>
      <p:nvGrpSpPr>
        <p:cNvPr id="1" name=""/>
        <p:cNvGrpSpPr/>
        <p:nvPr/>
      </p:nvGrpSpPr>
      <p:grpSpPr>
        <a:xfrm>
          <a:off x="0" y="0"/>
          <a:ext cx="0" cy="0"/>
          <a:chOff x="0" y="0"/>
          <a:chExt cx="0" cy="0"/>
        </a:xfrm>
      </p:grpSpPr>
      <p:grpSp>
        <p:nvGrpSpPr>
          <p:cNvPr id="2" name="object 2">
            <a:extLst>
              <a:ext uri="{0D949551-1412-49B2-B31B-A477BF51016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C5FF38D-E7CD-48A9-B0B2-93B2C1149E64}"/>
              </a:ext>
            </a:extLst>
          </p:cNvPr>
          <p:cNvGrpSpPr/>
          <p:nvPr/>
        </p:nvGrpSpPr>
        <p:grpSpPr>
          <a:xfrm>
            <a:off x="4047635" y="0"/>
            <a:ext cx="1807210" cy="1838959"/>
            <a:chOff x="4047635" y="0"/>
            <a:chExt cx="1807210" cy="1838959"/>
          </a:xfrm>
        </p:grpSpPr>
        <p:sp>
          <p:nvSpPr>
            <p:cNvPr id="3" name="object 3">
              <a:extLst>
                <a:ext uri="{90106CCA-6996-41F7-9310-2E2DAAD7974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0FD8F46-8A76-4A80-8D84-C1D378307CDE}"/>
                </a:ext>
              </a:extLst>
            </p:cNvPr>
            <p:cNvSpPr/>
            <p:nvPr/>
          </p:nvSpPr>
          <p:spPr>
            <a:xfrm>
              <a:off x="5245293" y="895733"/>
              <a:ext cx="609600" cy="943610"/>
            </a:xfrm>
            <a:custGeom>
              <a:avLst/>
              <a:gdLst/>
              <a:ahLst/>
              <a:cxnLst/>
              <a:rect l="0" t="0" r="r" b="b"/>
              <a:pathLst>
                <a:path w="609600" h="943610">
                  <a:moveTo>
                    <a:pt x="385532" y="943072"/>
                  </a:moveTo>
                  <a:lnTo>
                    <a:pt x="0" y="557817"/>
                  </a:lnTo>
                  <a:lnTo>
                    <a:pt x="558218" y="0"/>
                  </a:lnTo>
                  <a:lnTo>
                    <a:pt x="609405" y="51149"/>
                  </a:lnTo>
                  <a:lnTo>
                    <a:pt x="609405" y="719360"/>
                  </a:lnTo>
                  <a:lnTo>
                    <a:pt x="385532" y="943072"/>
                  </a:lnTo>
                  <a:close/>
                </a:path>
              </a:pathLst>
            </a:custGeom>
            <a:solidFill>
              <a:srgbClr val="484B67"/>
            </a:solidFill>
          </p:spPr>
          <p:txBody>
            <a:bodyPr vert="horz" wrap="square" lIns="0" tIns="0" rIns="0" bIns="0" rtlCol="0"/>
            <a:lstStyle/>
            <a:p>
              <a:endParaRPr lang="en-US" dirty="0"/>
            </a:p>
          </p:txBody>
        </p:sp>
        <p:sp>
          <p:nvSpPr>
            <p:cNvPr id="4" name="object 4">
              <a:extLst>
                <a:ext uri="{5BE8E8E0-52FE-45D8-8278-BDF7D0BF3F0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26242CD-5C41-4E4F-8D22-03EF9C1245AD}"/>
                </a:ext>
              </a:extLst>
            </p:cNvPr>
            <p:cNvSpPr/>
            <p:nvPr/>
          </p:nvSpPr>
          <p:spPr>
            <a:xfrm>
              <a:off x="4047629" y="11"/>
              <a:ext cx="1807210" cy="1484630"/>
            </a:xfrm>
            <a:custGeom>
              <a:avLst/>
              <a:gdLst/>
              <a:ahLst/>
              <a:cxnLst/>
              <a:rect l="0" t="0" r="r" b="b"/>
              <a:pathLst>
                <a:path w="1807210" h="1484630">
                  <a:moveTo>
                    <a:pt x="1786394" y="926223"/>
                  </a:moveTo>
                  <a:lnTo>
                    <a:pt x="1583994" y="723163"/>
                  </a:lnTo>
                  <a:lnTo>
                    <a:pt x="1025779" y="1280985"/>
                  </a:lnTo>
                  <a:lnTo>
                    <a:pt x="1228178" y="1484045"/>
                  </a:lnTo>
                  <a:lnTo>
                    <a:pt x="1786394" y="926223"/>
                  </a:lnTo>
                  <a:close/>
                </a:path>
                <a:path w="1807210" h="1484630">
                  <a:moveTo>
                    <a:pt x="1807057" y="0"/>
                  </a:moveTo>
                  <a:lnTo>
                    <a:pt x="0" y="0"/>
                  </a:lnTo>
                  <a:lnTo>
                    <a:pt x="988822" y="988809"/>
                  </a:lnTo>
                  <a:lnTo>
                    <a:pt x="1807057" y="170561"/>
                  </a:lnTo>
                  <a:lnTo>
                    <a:pt x="1807057" y="0"/>
                  </a:lnTo>
                  <a:close/>
                </a:path>
              </a:pathLst>
            </a:custGeom>
            <a:solidFill>
              <a:srgbClr val="6FB0D9"/>
            </a:solidFill>
          </p:spPr>
          <p:txBody>
            <a:bodyPr vert="horz" wrap="square" lIns="0" tIns="0" rIns="0" bIns="0" rtlCol="0"/>
            <a:lstStyle/>
            <a:p>
              <a:endParaRPr lang="en-US" dirty="0"/>
            </a:p>
          </p:txBody>
        </p:sp>
      </p:grpSp>
      <p:sp>
        <p:nvSpPr>
          <p:cNvPr id="5" name="object 5">
            <a:extLst>
              <a:ext uri="{E37E6021-5145-481A-B9D6-7C35E2CF5D4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081DDB1-C742-412C-BE76-C8CD21CFBFCE}"/>
              </a:ext>
            </a:extLst>
          </p:cNvPr>
          <p:cNvSpPr/>
          <p:nvPr/>
        </p:nvSpPr>
        <p:spPr>
          <a:xfrm>
            <a:off x="4825145" y="2143313"/>
            <a:ext cx="1029969" cy="1137284"/>
          </a:xfrm>
          <a:custGeom>
            <a:avLst/>
            <a:gdLst/>
            <a:ahLst/>
            <a:cxnLst/>
            <a:rect l="0" t="0" r="r" b="b"/>
            <a:pathLst>
              <a:path w="1029970" h="1137285">
                <a:moveTo>
                  <a:pt x="1029553" y="1136844"/>
                </a:moveTo>
                <a:lnTo>
                  <a:pt x="106932" y="1136844"/>
                </a:lnTo>
                <a:lnTo>
                  <a:pt x="0" y="1029953"/>
                </a:lnTo>
                <a:lnTo>
                  <a:pt x="1029553" y="0"/>
                </a:lnTo>
                <a:lnTo>
                  <a:pt x="1029553" y="1136844"/>
                </a:lnTo>
                <a:close/>
              </a:path>
            </a:pathLst>
          </a:custGeom>
          <a:solidFill>
            <a:srgbClr val="6FB0D9"/>
          </a:solidFill>
        </p:spPr>
        <p:txBody>
          <a:bodyPr vert="horz" wrap="square" lIns="0" tIns="0" rIns="0" bIns="0" rtlCol="0"/>
          <a:lstStyle/>
          <a:p>
            <a:endParaRPr lang="en-US" dirty="0"/>
          </a:p>
        </p:txBody>
      </p:sp>
      <p:grpSp>
        <p:nvGrpSpPr>
          <p:cNvPr id="6" name="object 6">
            <a:extLst>
              <a:ext uri="{C784525E-C858-4800-BC5E-D6131478E97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2ACEAF8-F3FB-43D0-A078-FDD95E91BD78}"/>
              </a:ext>
            </a:extLst>
          </p:cNvPr>
          <p:cNvGrpSpPr/>
          <p:nvPr/>
        </p:nvGrpSpPr>
        <p:grpSpPr>
          <a:xfrm>
            <a:off x="3718291" y="266065"/>
            <a:ext cx="2136775" cy="2826385"/>
            <a:chOff x="3718291" y="260717"/>
            <a:chExt cx="2136775" cy="2826385"/>
          </a:xfrm>
        </p:grpSpPr>
        <p:sp>
          <p:nvSpPr>
            <p:cNvPr id="7" name="object 7">
              <a:extLst>
                <a:ext uri="{9D3D6B09-1E66-4F45-A38E-A2E77EFF0CD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7EA3B99-E99D-42FB-A7EC-72DB458481FE}"/>
                </a:ext>
              </a:extLst>
            </p:cNvPr>
            <p:cNvSpPr/>
            <p:nvPr/>
          </p:nvSpPr>
          <p:spPr>
            <a:xfrm>
              <a:off x="5079818" y="260717"/>
              <a:ext cx="775335" cy="836294"/>
            </a:xfrm>
            <a:custGeom>
              <a:avLst/>
              <a:gdLst/>
              <a:ahLst/>
              <a:cxnLst/>
              <a:rect l="0" t="0" r="r" b="b"/>
              <a:pathLst>
                <a:path w="775335" h="836294">
                  <a:moveTo>
                    <a:pt x="62082" y="836169"/>
                  </a:moveTo>
                  <a:lnTo>
                    <a:pt x="0" y="774882"/>
                  </a:lnTo>
                  <a:lnTo>
                    <a:pt x="774881" y="0"/>
                  </a:lnTo>
                  <a:lnTo>
                    <a:pt x="774881" y="123370"/>
                  </a:lnTo>
                  <a:lnTo>
                    <a:pt x="62082" y="836169"/>
                  </a:lnTo>
                  <a:close/>
                </a:path>
              </a:pathLst>
            </a:custGeom>
            <a:solidFill>
              <a:srgbClr val="6FB0D9"/>
            </a:solidFill>
          </p:spPr>
          <p:txBody>
            <a:bodyPr vert="horz" wrap="square" lIns="0" tIns="0" rIns="0" bIns="0" rtlCol="0"/>
            <a:lstStyle/>
            <a:p>
              <a:endParaRPr lang="en-US" dirty="0"/>
            </a:p>
          </p:txBody>
        </p:sp>
        <p:pic>
          <p:nvPicPr>
            <p:cNvPr id="8" name="object 8">
              <a:extLst>
                <a:ext uri="{3261785F-8E1E-489D-8099-5460F389CDC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43FD615-73AE-4694-8DFA-774127A00882}"/>
                </a:ext>
              </a:extLst>
            </p:cNvPr>
            <p:cNvPicPr/>
            <p:nvPr/>
          </p:nvPicPr>
          <p:blipFill>
            <a:blip r:embed="rId2"/>
            <a:stretch>
              <a:fillRect/>
            </a:stretch>
          </p:blipFill>
          <p:spPr>
            <a:xfrm>
              <a:off x="3718291" y="1046319"/>
              <a:ext cx="2039967" cy="2040554"/>
            </a:xfrm>
            <a:prstGeom prst="rect">
              <a:avLst/>
            </a:prstGeom>
            <a:noFill/>
          </p:spPr>
        </p:pic>
      </p:grpSp>
      <p:sp>
        <p:nvSpPr>
          <p:cNvPr id="9" name="object 9">
            <a:extLst>
              <a:ext uri="{20AE5DEE-C92D-4B56-9BA2-3ED47724C26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548A3DE-9CE0-423C-9F67-4ABB451C38C9}"/>
              </a:ext>
            </a:extLst>
          </p:cNvPr>
          <p:cNvSpPr>
            <a:spLocks noGrp="1"/>
          </p:cNvSpPr>
          <p:nvPr>
            <p:ph type="title"/>
          </p:nvPr>
        </p:nvSpPr>
        <p:spPr>
          <a:xfrm>
            <a:off x="1749571" y="409041"/>
            <a:ext cx="1968503" cy="244421"/>
          </a:xfrm>
          <a:prstGeom prst="rect">
            <a:avLst/>
          </a:prstGeom>
        </p:spPr>
        <p:txBody>
          <a:bodyPr vert="horz" wrap="square" lIns="0" tIns="15875" rIns="0" bIns="0" rtlCol="0">
            <a:spAutoFit/>
          </a:bodyPr>
          <a:lstStyle/>
          <a:p>
            <a:pPr marL="12700">
              <a:lnSpc>
                <a:spcPct val="100000"/>
              </a:lnSpc>
              <a:spcBef>
                <a:spcPts val="125"/>
              </a:spcBef>
            </a:pPr>
            <a:r>
              <a:rPr lang="en-US" sz="1500" spc="40" dirty="0"/>
              <a:t>Future Scope</a:t>
            </a:r>
          </a:p>
        </p:txBody>
      </p:sp>
      <p:sp>
        <p:nvSpPr>
          <p:cNvPr id="10" name="object 10">
            <a:extLst>
              <a:ext uri="{2AA8AE75-B15F-49E5-827C-D0A9B916776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A0EC5AB-A3FB-4ABD-A824-C1BAC8E0FB35}"/>
              </a:ext>
            </a:extLst>
          </p:cNvPr>
          <p:cNvSpPr txBox="1"/>
          <p:nvPr/>
        </p:nvSpPr>
        <p:spPr>
          <a:xfrm>
            <a:off x="896678" y="895733"/>
            <a:ext cx="2552119" cy="2026452"/>
          </a:xfrm>
          <a:prstGeom prst="rect">
            <a:avLst/>
          </a:prstGeom>
        </p:spPr>
        <p:txBody>
          <a:bodyPr vert="horz" wrap="square" lIns="0" tIns="10795" rIns="0" bIns="0" rtlCol="0">
            <a:spAutoFit/>
          </a:bodyPr>
          <a:lstStyle/>
          <a:p>
            <a:pPr marL="26670" marR="5080" indent="237490" algn="ctr">
              <a:lnSpc>
                <a:spcPct val="101000"/>
              </a:lnSpc>
              <a:spcBef>
                <a:spcPts val="85"/>
              </a:spcBef>
            </a:pPr>
            <a:r>
              <a:rPr lang="en-US" sz="1000" b="0" spc="45" dirty="0">
                <a:solidFill>
                  <a:srgbClr val="FFFFFF"/>
                </a:solidFill>
                <a:latin typeface="Calibri"/>
              </a:rPr>
              <a:t>The future scope of Department store product and invoice management is very promising. With the ever-increasing demand for Management and the need for more efficient and effective methods of data collection, the development of store is crucial. This software has the potential to revolutionize the way we study and understand the management. As technology advances, the capabilities of Managing continue to grow. This Software will become more nimble and able to maneuver.</a:t>
            </a:r>
          </a:p>
        </p:txBody>
      </p:sp>
      <p:sp>
        <p:nvSpPr>
          <p:cNvPr id="11" name="object 11">
            <a:extLst>
              <a:ext uri="{1A8A73C0-C4B0-48D0-AE92-7673D1B4A35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8EB5EA5-EE23-4B76-A864-662E5CF1CEB4}"/>
              </a:ext>
            </a:extLst>
          </p:cNvPr>
          <p:cNvSpPr/>
          <p:nvPr/>
        </p:nvSpPr>
        <p:spPr>
          <a:xfrm>
            <a:off x="1802536" y="684212"/>
            <a:ext cx="1098718" cy="29213"/>
          </a:xfrm>
          <a:custGeom>
            <a:avLst/>
            <a:gdLst/>
            <a:ahLst/>
            <a:cxnLst/>
            <a:rect l="0" t="0" r="r" b="b"/>
            <a:pathLst>
              <a:path w="1299210" h="29209">
                <a:moveTo>
                  <a:pt x="1298765" y="0"/>
                </a:moveTo>
                <a:lnTo>
                  <a:pt x="0" y="0"/>
                </a:lnTo>
                <a:lnTo>
                  <a:pt x="0" y="28714"/>
                </a:lnTo>
                <a:lnTo>
                  <a:pt x="1298765" y="28714"/>
                </a:lnTo>
                <a:lnTo>
                  <a:pt x="1298765" y="0"/>
                </a:lnTo>
                <a:close/>
              </a:path>
            </a:pathLst>
          </a:custGeom>
          <a:solidFill>
            <a:srgbClr val="6FB0D9"/>
          </a:solidFill>
        </p:spPr>
        <p:txBody>
          <a:bodyPr vert="horz" wrap="square" lIns="0" tIns="0" rIns="0" bIns="0" rtlCol="0"/>
          <a:lstStyle/>
          <a:p>
            <a:endParaRPr lang="en-US" dirty="0"/>
          </a:p>
        </p:txBody>
      </p:sp>
      <p:grpSp>
        <p:nvGrpSpPr>
          <p:cNvPr id="12" name="object 12">
            <a:extLst>
              <a:ext uri="{8AF7868E-AEE4-4C05-A34E-0B1166E16C5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59FA690-0286-486E-8DB6-915BBFEEA0BA}"/>
              </a:ext>
            </a:extLst>
          </p:cNvPr>
          <p:cNvGrpSpPr/>
          <p:nvPr/>
        </p:nvGrpSpPr>
        <p:grpSpPr>
          <a:xfrm>
            <a:off x="0" y="218038"/>
            <a:ext cx="1241424" cy="3062605"/>
            <a:chOff x="0" y="218038"/>
            <a:chExt cx="1241424" cy="3062605"/>
          </a:xfrm>
        </p:grpSpPr>
        <p:sp>
          <p:nvSpPr>
            <p:cNvPr id="13" name="object 13">
              <a:extLst>
                <a:ext uri="{F7F25617-3332-48AF-AF9F-15DDD066B2E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B14A248-87F4-4C3E-895B-A05C62671F29}"/>
                </a:ext>
              </a:extLst>
            </p:cNvPr>
            <p:cNvSpPr/>
            <p:nvPr/>
          </p:nvSpPr>
          <p:spPr>
            <a:xfrm>
              <a:off x="0" y="218038"/>
              <a:ext cx="942340" cy="1884680"/>
            </a:xfrm>
            <a:custGeom>
              <a:avLst/>
              <a:gdLst/>
              <a:ahLst/>
              <a:cxnLst/>
              <a:rect l="0" t="0" r="r" b="b"/>
              <a:pathLst>
                <a:path w="942340" h="1884680">
                  <a:moveTo>
                    <a:pt x="0" y="1884236"/>
                  </a:moveTo>
                  <a:lnTo>
                    <a:pt x="0" y="0"/>
                  </a:lnTo>
                  <a:lnTo>
                    <a:pt x="942117" y="941752"/>
                  </a:lnTo>
                  <a:lnTo>
                    <a:pt x="0" y="1884236"/>
                  </a:lnTo>
                  <a:close/>
                </a:path>
              </a:pathLst>
            </a:custGeom>
            <a:solidFill>
              <a:srgbClr val="484B67"/>
            </a:solidFill>
          </p:spPr>
          <p:txBody>
            <a:bodyPr vert="horz" wrap="square" lIns="0" tIns="0" rIns="0" bIns="0" rtlCol="0"/>
            <a:lstStyle/>
            <a:p>
              <a:endParaRPr lang="en-US" dirty="0"/>
            </a:p>
          </p:txBody>
        </p:sp>
        <p:sp>
          <p:nvSpPr>
            <p:cNvPr id="14" name="object 14">
              <a:extLst>
                <a:ext uri="{B16097B6-2BB1-4AF5-8106-A1989F79F9F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F453A76-0C75-4EE7-8C4D-12062DFEBD0F}"/>
                </a:ext>
              </a:extLst>
            </p:cNvPr>
            <p:cNvSpPr/>
            <p:nvPr/>
          </p:nvSpPr>
          <p:spPr>
            <a:xfrm>
              <a:off x="0" y="1991549"/>
              <a:ext cx="1241424" cy="1289049"/>
            </a:xfrm>
            <a:custGeom>
              <a:avLst/>
              <a:gdLst/>
              <a:ahLst/>
              <a:cxnLst/>
              <a:rect l="0" t="0" r="r" b="b"/>
              <a:pathLst>
                <a:path w="1241425" h="1289050">
                  <a:moveTo>
                    <a:pt x="987201" y="1288608"/>
                  </a:moveTo>
                  <a:lnTo>
                    <a:pt x="0" y="1288608"/>
                  </a:lnTo>
                  <a:lnTo>
                    <a:pt x="0" y="206641"/>
                  </a:lnTo>
                  <a:lnTo>
                    <a:pt x="206641" y="0"/>
                  </a:lnTo>
                  <a:lnTo>
                    <a:pt x="1241225" y="1034584"/>
                  </a:lnTo>
                  <a:lnTo>
                    <a:pt x="987201" y="1288608"/>
                  </a:lnTo>
                  <a:close/>
                </a:path>
              </a:pathLst>
            </a:custGeom>
            <a:solidFill>
              <a:srgbClr val="6FB0D9"/>
            </a:solidFill>
          </p:spPr>
          <p:txBody>
            <a:bodyPr vert="horz" wrap="square" lIns="0" tIns="0" rIns="0" bIns="0" rtlCol="0"/>
            <a:lstStyle/>
            <a:p>
              <a:endParaRPr lang="en-US" dirty="0"/>
            </a:p>
          </p:txBody>
        </p:sp>
      </p:grpSp>
    </p:spTree>
    <p:extLst>
      <p:ext uri="{B86BE26E-4AD7-43CB-A67E-D81E9777E882}">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30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name="slide9">
    <p:spTree>
      <p:nvGrpSpPr>
        <p:cNvPr id="1" name=""/>
        <p:cNvGrpSpPr/>
        <p:nvPr/>
      </p:nvGrpSpPr>
      <p:grpSpPr>
        <a:xfrm>
          <a:off x="0" y="0"/>
          <a:ext cx="0" cy="0"/>
          <a:chOff x="0" y="0"/>
          <a:chExt cx="0" cy="0"/>
        </a:xfrm>
      </p:grpSpPr>
      <p:grpSp>
        <p:nvGrpSpPr>
          <p:cNvPr id="2" name="object 2">
            <a:extLst>
              <a:ext uri="{B5A97266-9E5B-42D1-A56B-4CBED874F4C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09A6A79-4353-4B46-AF85-6E8F81D21B12}"/>
              </a:ext>
            </a:extLst>
          </p:cNvPr>
          <p:cNvGrpSpPr/>
          <p:nvPr/>
        </p:nvGrpSpPr>
        <p:grpSpPr>
          <a:xfrm>
            <a:off x="3642853" y="0"/>
            <a:ext cx="1115695" cy="620395"/>
            <a:chOff x="3642853" y="0"/>
            <a:chExt cx="1115695" cy="620395"/>
          </a:xfrm>
        </p:grpSpPr>
        <p:sp>
          <p:nvSpPr>
            <p:cNvPr id="3" name="object 3">
              <a:extLst>
                <a:ext uri="{E48CE6F0-0701-4052-B2AF-D8BA59E035B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FA3E2C2-D0A2-4C36-8110-8FB6CEC185CA}"/>
                </a:ext>
              </a:extLst>
            </p:cNvPr>
            <p:cNvSpPr/>
            <p:nvPr/>
          </p:nvSpPr>
          <p:spPr>
            <a:xfrm>
              <a:off x="3814612" y="0"/>
              <a:ext cx="944244" cy="620395"/>
            </a:xfrm>
            <a:custGeom>
              <a:avLst/>
              <a:gdLst/>
              <a:ahLst/>
              <a:cxnLst/>
              <a:rect l="0" t="0" r="r" b="b"/>
              <a:pathLst>
                <a:path w="944245" h="620395">
                  <a:moveTo>
                    <a:pt x="386058" y="620084"/>
                  </a:moveTo>
                  <a:lnTo>
                    <a:pt x="0" y="234829"/>
                  </a:lnTo>
                  <a:lnTo>
                    <a:pt x="234829" y="0"/>
                  </a:lnTo>
                  <a:lnTo>
                    <a:pt x="881478" y="0"/>
                  </a:lnTo>
                  <a:lnTo>
                    <a:pt x="943875" y="62267"/>
                  </a:lnTo>
                  <a:lnTo>
                    <a:pt x="386058" y="620084"/>
                  </a:lnTo>
                  <a:close/>
                </a:path>
              </a:pathLst>
            </a:custGeom>
            <a:solidFill>
              <a:srgbClr val="484B67"/>
            </a:solidFill>
          </p:spPr>
          <p:txBody>
            <a:bodyPr vert="horz" wrap="square" lIns="0" tIns="0" rIns="0" bIns="0" rtlCol="0"/>
            <a:lstStyle/>
            <a:p>
              <a:endParaRPr lang="en-US" dirty="0"/>
            </a:p>
          </p:txBody>
        </p:sp>
        <p:sp>
          <p:nvSpPr>
            <p:cNvPr id="4" name="object 4">
              <a:extLst>
                <a:ext uri="{3DD6254F-26DB-4727-8FE7-0444C66373E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910C0D3-4D23-47DE-A211-E9E898545424}"/>
                </a:ext>
              </a:extLst>
            </p:cNvPr>
            <p:cNvSpPr/>
            <p:nvPr/>
          </p:nvSpPr>
          <p:spPr>
            <a:xfrm>
              <a:off x="3642853" y="0"/>
              <a:ext cx="467995" cy="265430"/>
            </a:xfrm>
            <a:custGeom>
              <a:avLst/>
              <a:gdLst/>
              <a:ahLst/>
              <a:cxnLst/>
              <a:rect l="0" t="0" r="r" b="b"/>
              <a:pathLst>
                <a:path w="467995" h="265430">
                  <a:moveTo>
                    <a:pt x="202258" y="265329"/>
                  </a:moveTo>
                  <a:lnTo>
                    <a:pt x="0" y="62267"/>
                  </a:lnTo>
                  <a:lnTo>
                    <a:pt x="62267" y="0"/>
                  </a:lnTo>
                  <a:lnTo>
                    <a:pt x="467587" y="0"/>
                  </a:lnTo>
                  <a:lnTo>
                    <a:pt x="202258" y="265329"/>
                  </a:lnTo>
                  <a:close/>
                </a:path>
              </a:pathLst>
            </a:custGeom>
            <a:solidFill>
              <a:srgbClr val="6FB0D9"/>
            </a:solidFill>
          </p:spPr>
          <p:txBody>
            <a:bodyPr vert="horz" wrap="square" lIns="0" tIns="0" rIns="0" bIns="0" rtlCol="0"/>
            <a:lstStyle/>
            <a:p>
              <a:endParaRPr lang="en-US" dirty="0"/>
            </a:p>
          </p:txBody>
        </p:sp>
      </p:grpSp>
      <p:grpSp>
        <p:nvGrpSpPr>
          <p:cNvPr id="5" name="object 5">
            <a:extLst>
              <a:ext uri="{83C38E62-FFA6-435D-9E7F-A19C6ECD3E1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2643DDD-9672-4581-9439-F04331B81505}"/>
              </a:ext>
            </a:extLst>
          </p:cNvPr>
          <p:cNvGrpSpPr/>
          <p:nvPr/>
        </p:nvGrpSpPr>
        <p:grpSpPr>
          <a:xfrm>
            <a:off x="-16583" y="0"/>
            <a:ext cx="2259901" cy="2393184"/>
            <a:chOff x="0" y="0"/>
            <a:chExt cx="2259901" cy="2393184"/>
          </a:xfrm>
        </p:grpSpPr>
        <p:sp>
          <p:nvSpPr>
            <p:cNvPr id="6" name="object 6">
              <a:extLst>
                <a:ext uri="{02E8F143-74C5-4EB0-B416-91CE11C70E5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7FF9189-BD76-47BC-9C75-8DA0F2B30A43}"/>
                </a:ext>
              </a:extLst>
            </p:cNvPr>
            <p:cNvSpPr/>
            <p:nvPr/>
          </p:nvSpPr>
          <p:spPr>
            <a:xfrm rot="5400000">
              <a:off x="906113" y="673350"/>
              <a:ext cx="447675" cy="386080"/>
            </a:xfrm>
            <a:custGeom>
              <a:avLst/>
              <a:gdLst/>
              <a:ahLst/>
              <a:cxnLst/>
              <a:rect l="0" t="0" r="r" b="b"/>
              <a:pathLst>
                <a:path w="447675" h="386080">
                  <a:moveTo>
                    <a:pt x="61287" y="385907"/>
                  </a:moveTo>
                  <a:lnTo>
                    <a:pt x="0" y="324620"/>
                  </a:lnTo>
                  <a:lnTo>
                    <a:pt x="324330" y="0"/>
                  </a:lnTo>
                  <a:lnTo>
                    <a:pt x="447539" y="0"/>
                  </a:lnTo>
                  <a:lnTo>
                    <a:pt x="61287" y="385907"/>
                  </a:lnTo>
                  <a:close/>
                </a:path>
              </a:pathLst>
            </a:custGeom>
            <a:solidFill>
              <a:srgbClr val="6FB0D9"/>
            </a:solidFill>
          </p:spPr>
          <p:txBody>
            <a:bodyPr vert="horz" wrap="square" lIns="0" tIns="0" rIns="0" bIns="0" rtlCol="0"/>
            <a:lstStyle/>
            <a:p>
              <a:endParaRPr lang="en-US" dirty="0"/>
            </a:p>
          </p:txBody>
        </p:sp>
        <p:sp>
          <p:nvSpPr>
            <p:cNvPr id="7" name="object 7">
              <a:extLst>
                <a:ext uri="{8A08985F-78D3-4BA5-8CA0-314C09992D0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AF4FDAB-909B-4EE0-81D2-8ADAB9A6A000}"/>
                </a:ext>
              </a:extLst>
            </p:cNvPr>
            <p:cNvSpPr/>
            <p:nvPr/>
          </p:nvSpPr>
          <p:spPr>
            <a:xfrm>
              <a:off x="1144209" y="0"/>
              <a:ext cx="1115695" cy="1115695"/>
            </a:xfrm>
            <a:custGeom>
              <a:avLst/>
              <a:gdLst/>
              <a:ahLst/>
              <a:cxnLst/>
              <a:rect l="0" t="0" r="r" b="b"/>
              <a:pathLst>
                <a:path w="1115695" h="1115695">
                  <a:moveTo>
                    <a:pt x="558218" y="1115634"/>
                  </a:moveTo>
                  <a:lnTo>
                    <a:pt x="0" y="557817"/>
                  </a:lnTo>
                  <a:lnTo>
                    <a:pt x="558218" y="0"/>
                  </a:lnTo>
                  <a:lnTo>
                    <a:pt x="1115634" y="557817"/>
                  </a:lnTo>
                  <a:lnTo>
                    <a:pt x="558218" y="1115634"/>
                  </a:lnTo>
                  <a:close/>
                </a:path>
              </a:pathLst>
            </a:custGeom>
            <a:solidFill>
              <a:srgbClr val="484B67"/>
            </a:solidFill>
          </p:spPr>
          <p:txBody>
            <a:bodyPr vert="horz" wrap="square" lIns="0" tIns="0" rIns="0" bIns="0" rtlCol="0"/>
            <a:lstStyle/>
            <a:p>
              <a:endParaRPr lang="en-US" dirty="0"/>
            </a:p>
          </p:txBody>
        </p:sp>
        <p:sp>
          <p:nvSpPr>
            <p:cNvPr id="8" name="object 8">
              <a:extLst>
                <a:ext uri="{8CEF0E27-12C7-4839-8460-B95E48342F3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4755EE2-B102-4C9A-8249-F4B3BC387C64}"/>
                </a:ext>
              </a:extLst>
            </p:cNvPr>
            <p:cNvSpPr/>
            <p:nvPr/>
          </p:nvSpPr>
          <p:spPr>
            <a:xfrm>
              <a:off x="0" y="323723"/>
              <a:ext cx="1435735" cy="2069464"/>
            </a:xfrm>
            <a:custGeom>
              <a:avLst/>
              <a:gdLst/>
              <a:ahLst/>
              <a:cxnLst/>
              <a:rect l="0" t="0" r="r" b="b"/>
              <a:pathLst>
                <a:path w="1435735" h="2069464">
                  <a:moveTo>
                    <a:pt x="401278" y="2069169"/>
                  </a:moveTo>
                  <a:lnTo>
                    <a:pt x="0" y="1668201"/>
                  </a:lnTo>
                  <a:lnTo>
                    <a:pt x="0" y="401278"/>
                  </a:lnTo>
                  <a:lnTo>
                    <a:pt x="401278" y="0"/>
                  </a:lnTo>
                  <a:lnTo>
                    <a:pt x="1435461" y="1034985"/>
                  </a:lnTo>
                  <a:lnTo>
                    <a:pt x="401278" y="2069169"/>
                  </a:lnTo>
                  <a:close/>
                </a:path>
              </a:pathLst>
            </a:custGeom>
            <a:solidFill>
              <a:srgbClr val="6FB0D9"/>
            </a:solidFill>
          </p:spPr>
          <p:txBody>
            <a:bodyPr vert="horz" wrap="square" lIns="0" tIns="0" rIns="0" bIns="0" rtlCol="0"/>
            <a:lstStyle/>
            <a:p>
              <a:endParaRPr lang="en-US" dirty="0"/>
            </a:p>
          </p:txBody>
        </p:sp>
      </p:grpSp>
      <p:sp>
        <p:nvSpPr>
          <p:cNvPr id="9" name="object 9">
            <a:extLst>
              <a:ext uri="{102833DC-EF5A-4F55-B6B4-49E945A1FF0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EBCB5E4-DBA7-4D6E-B81F-186619EEDD2C}"/>
              </a:ext>
            </a:extLst>
          </p:cNvPr>
          <p:cNvSpPr/>
          <p:nvPr/>
        </p:nvSpPr>
        <p:spPr>
          <a:xfrm>
            <a:off x="4255503" y="11049"/>
            <a:ext cx="1599565" cy="1710688"/>
          </a:xfrm>
          <a:custGeom>
            <a:avLst/>
            <a:gdLst/>
            <a:ahLst/>
            <a:cxnLst/>
            <a:rect l="0" t="0" r="r" b="b"/>
            <a:pathLst>
              <a:path w="1599564" h="1710689">
                <a:moveTo>
                  <a:pt x="1034985" y="1710564"/>
                </a:moveTo>
                <a:lnTo>
                  <a:pt x="0" y="675579"/>
                </a:lnTo>
                <a:lnTo>
                  <a:pt x="676103" y="0"/>
                </a:lnTo>
                <a:lnTo>
                  <a:pt x="1393590" y="0"/>
                </a:lnTo>
                <a:lnTo>
                  <a:pt x="1599192" y="205602"/>
                </a:lnTo>
                <a:lnTo>
                  <a:pt x="1599192" y="1145920"/>
                </a:lnTo>
                <a:lnTo>
                  <a:pt x="1034985" y="1710564"/>
                </a:lnTo>
                <a:close/>
              </a:path>
            </a:pathLst>
          </a:custGeom>
          <a:solidFill>
            <a:srgbClr val="484B67"/>
          </a:solidFill>
        </p:spPr>
        <p:txBody>
          <a:bodyPr vert="horz" wrap="square" lIns="0" tIns="0" rIns="0" bIns="0" rtlCol="0"/>
          <a:lstStyle/>
          <a:p>
            <a:endParaRPr lang="en-US" dirty="0"/>
          </a:p>
        </p:txBody>
      </p:sp>
      <p:sp>
        <p:nvSpPr>
          <p:cNvPr id="10" name="object 10">
            <a:extLst>
              <a:ext uri="{0883D9EF-339D-4D47-A1E0-B0A2DCE73F9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8746BCC-A743-4335-BC15-642C21CBE2EC}"/>
              </a:ext>
            </a:extLst>
          </p:cNvPr>
          <p:cNvSpPr/>
          <p:nvPr/>
        </p:nvSpPr>
        <p:spPr>
          <a:xfrm>
            <a:off x="179630" y="0"/>
            <a:ext cx="1395729" cy="697864"/>
          </a:xfrm>
          <a:custGeom>
            <a:avLst/>
            <a:gdLst/>
            <a:ahLst/>
            <a:cxnLst/>
            <a:rect l="0" t="0" r="r" b="b"/>
            <a:pathLst>
              <a:path w="1395730" h="697865">
                <a:moveTo>
                  <a:pt x="697755" y="697484"/>
                </a:moveTo>
                <a:lnTo>
                  <a:pt x="0" y="0"/>
                </a:lnTo>
                <a:lnTo>
                  <a:pt x="1395510" y="0"/>
                </a:lnTo>
                <a:lnTo>
                  <a:pt x="697755" y="697484"/>
                </a:lnTo>
                <a:close/>
              </a:path>
            </a:pathLst>
          </a:custGeom>
          <a:solidFill>
            <a:srgbClr val="484B67"/>
          </a:solidFill>
        </p:spPr>
        <p:txBody>
          <a:bodyPr vert="horz" wrap="square" lIns="0" tIns="0" rIns="0" bIns="0" rtlCol="0"/>
          <a:lstStyle/>
          <a:p>
            <a:endParaRPr lang="en-US" dirty="0"/>
          </a:p>
        </p:txBody>
      </p:sp>
      <p:sp>
        <p:nvSpPr>
          <p:cNvPr id="11" name="object 11">
            <a:extLst>
              <a:ext uri="{C438A843-D4EB-409C-B197-C1DB2BBEDC7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0BC1F67-A7CF-4223-8B4F-78AA4DE85A01}"/>
              </a:ext>
            </a:extLst>
          </p:cNvPr>
          <p:cNvSpPr txBox="1"/>
          <p:nvPr/>
        </p:nvSpPr>
        <p:spPr>
          <a:xfrm>
            <a:off x="1573882" y="1178909"/>
            <a:ext cx="3151505" cy="1788890"/>
          </a:xfrm>
          <a:prstGeom prst="rect">
            <a:avLst/>
          </a:prstGeom>
        </p:spPr>
        <p:txBody>
          <a:bodyPr vert="horz" wrap="square" lIns="0" tIns="12065" rIns="0" bIns="0" rtlCol="0">
            <a:spAutoFit/>
          </a:bodyPr>
          <a:lstStyle/>
          <a:p>
            <a:pPr marL="12700" marR="5080" algn="ctr">
              <a:lnSpc>
                <a:spcPct val="102000"/>
              </a:lnSpc>
              <a:spcBef>
                <a:spcPts val="95"/>
              </a:spcBef>
            </a:pPr>
            <a:r>
              <a:rPr lang="en-US" sz="800" dirty="0">
                <a:solidFill>
                  <a:schemeClr val="bg1"/>
                </a:solidFill>
              </a:rPr>
              <a:t>      1. Durbach, I. N., Elia, V., &amp; Wagner, M. (2017). Forecasting retail product  sales and supermarket product demand: A review. European Journal of Operational Research, 259(2), 689-701.</a:t>
            </a:r>
          </a:p>
          <a:p>
            <a:pPr marL="12700" marR="5080" algn="ctr">
              <a:lnSpc>
                <a:spcPct val="102000"/>
              </a:lnSpc>
              <a:spcBef>
                <a:spcPts val="95"/>
              </a:spcBef>
            </a:pPr>
            <a:r>
              <a:rPr lang="en-US" sz="800" dirty="0">
                <a:solidFill>
                  <a:schemeClr val="bg1"/>
                </a:solidFill>
              </a:rPr>
              <a:t>2. Selvaraj, R., Sushmitha, S., Kishore, V., &amp; Shivakumar, S. (2019). An empirical study on the relationship between inventory management practices and organizational performance in retail supermarkets. Journal of Retailing and Consumer Services, 46, 54-62.</a:t>
            </a:r>
          </a:p>
          <a:p>
            <a:pPr marL="12700" marR="5080" algn="ctr">
              <a:lnSpc>
                <a:spcPct val="102000"/>
              </a:lnSpc>
              <a:spcBef>
                <a:spcPts val="95"/>
              </a:spcBef>
            </a:pPr>
            <a:r>
              <a:rPr lang="en-US" sz="800" dirty="0">
                <a:solidFill>
                  <a:schemeClr val="bg1"/>
                </a:solidFill>
              </a:rPr>
              <a:t>    3. Elbashir, M. Z., Collier, P. A., &amp; Davern, M. J. (2017). What is the value of assortments to supermarkets? An empirical investigation of the impacts of SKU assortment characteristics on retail performance. Journal of Retailing and Consumer Services, 35, 118-129.</a:t>
            </a:r>
          </a:p>
          <a:p>
            <a:pPr marL="12700" marR="5080" algn="ctr">
              <a:lnSpc>
                <a:spcPct val="102000"/>
              </a:lnSpc>
              <a:spcBef>
                <a:spcPts val="95"/>
              </a:spcBef>
            </a:pPr>
            <a:r>
              <a:rPr lang="en-US" sz="800" dirty="0">
                <a:solidFill>
                  <a:schemeClr val="bg1"/>
                </a:solidFill>
              </a:rPr>
              <a:t>   4. Chen, C. L., Lin, T. M. Y., &amp; Tsai, Y. H. (2019). Optimal product assortment for a supermarket under spatial competition. International Journal of Production Economics, 212, 101-111.</a:t>
            </a:r>
          </a:p>
        </p:txBody>
      </p:sp>
      <p:sp>
        <p:nvSpPr>
          <p:cNvPr id="12" name="object 12">
            <a:extLst>
              <a:ext uri="{B8263253-FA70-4A39-ACDF-3C1D452DE4C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59905E4-07E0-4382-A6B5-1D6E7B6A8E8C}"/>
              </a:ext>
            </a:extLst>
          </p:cNvPr>
          <p:cNvSpPr>
            <a:spLocks noGrp="1"/>
          </p:cNvSpPr>
          <p:nvPr>
            <p:ph type="title"/>
          </p:nvPr>
        </p:nvSpPr>
        <p:spPr>
          <a:xfrm>
            <a:off x="2209208" y="650731"/>
            <a:ext cx="1639517" cy="346890"/>
          </a:xfrm>
          <a:prstGeom prst="rect">
            <a:avLst/>
          </a:prstGeom>
        </p:spPr>
        <p:txBody>
          <a:bodyPr vert="horz" wrap="square" lIns="0" tIns="15875" rIns="0" bIns="0" rtlCol="0">
            <a:spAutoFit/>
          </a:bodyPr>
          <a:lstStyle/>
          <a:p>
            <a:pPr marL="113030">
              <a:lnSpc>
                <a:spcPct val="100000"/>
              </a:lnSpc>
              <a:spcBef>
                <a:spcPts val="125"/>
              </a:spcBef>
            </a:pPr>
            <a:r>
              <a:rPr lang="en-US" spc="100" dirty="0"/>
              <a:t>References</a:t>
            </a:r>
          </a:p>
        </p:txBody>
      </p:sp>
      <p:sp>
        <p:nvSpPr>
          <p:cNvPr id="13" name="object 13">
            <a:extLst>
              <a:ext uri="{6B98FE89-E979-41BC-94C4-89AADF844C8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BDD3ABC-D61A-40EA-AB9E-1039480F68DD}"/>
              </a:ext>
            </a:extLst>
          </p:cNvPr>
          <p:cNvSpPr/>
          <p:nvPr/>
        </p:nvSpPr>
        <p:spPr>
          <a:xfrm>
            <a:off x="2466632" y="986151"/>
            <a:ext cx="1242059" cy="29209"/>
          </a:xfrm>
          <a:custGeom>
            <a:avLst/>
            <a:gdLst/>
            <a:ahLst/>
            <a:cxnLst/>
            <a:rect l="0" t="0" r="r" b="b"/>
            <a:pathLst>
              <a:path w="1242060" h="29209">
                <a:moveTo>
                  <a:pt x="1241552" y="0"/>
                </a:moveTo>
                <a:lnTo>
                  <a:pt x="0" y="0"/>
                </a:lnTo>
                <a:lnTo>
                  <a:pt x="0" y="28714"/>
                </a:lnTo>
                <a:lnTo>
                  <a:pt x="1241552" y="28714"/>
                </a:lnTo>
                <a:lnTo>
                  <a:pt x="1241552" y="0"/>
                </a:lnTo>
                <a:close/>
              </a:path>
            </a:pathLst>
          </a:custGeom>
          <a:solidFill>
            <a:srgbClr val="4197CD"/>
          </a:solidFill>
          <a:ln w="9525" cap="flat">
            <a:solidFill>
              <a:srgbClr val="2D6E96"/>
            </a:solidFill>
            <a:prstDash val="solid"/>
            <a:miter lim="800000"/>
          </a:ln>
        </p:spPr>
        <p:txBody>
          <a:bodyPr vert="horz" wrap="square" lIns="0" tIns="0" rIns="0" bIns="0" rtlCol="0"/>
          <a:lstStyle/>
          <a:p>
            <a:endParaRPr lang="en-US" dirty="0"/>
          </a:p>
        </p:txBody>
      </p:sp>
    </p:spTree>
    <p:extLst>
      <p:ext uri="{9B37B447-6538-4DEA-8037-31F106B4D722}">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302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name="slide10">
    <p:spTree>
      <p:nvGrpSpPr>
        <p:cNvPr id="1" name=""/>
        <p:cNvGrpSpPr/>
        <p:nvPr/>
      </p:nvGrpSpPr>
      <p:grpSpPr>
        <a:xfrm>
          <a:off x="0" y="0"/>
          <a:ext cx="0" cy="0"/>
          <a:chOff x="0" y="0"/>
          <a:chExt cx="0" cy="0"/>
        </a:xfrm>
      </p:grpSpPr>
      <p:grpSp>
        <p:nvGrpSpPr>
          <p:cNvPr id="2" name="object 2">
            <a:extLst>
              <a:ext uri="{F562EF6B-277B-4A7B-8E52-38D2A06410E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D4C901D-E583-46BA-832B-602F3A7E0E0E}"/>
              </a:ext>
            </a:extLst>
          </p:cNvPr>
          <p:cNvGrpSpPr/>
          <p:nvPr/>
        </p:nvGrpSpPr>
        <p:grpSpPr>
          <a:xfrm>
            <a:off x="3172183" y="715162"/>
            <a:ext cx="2682874" cy="2069464"/>
            <a:chOff x="3172183" y="715162"/>
            <a:chExt cx="2682874" cy="2069464"/>
          </a:xfrm>
        </p:grpSpPr>
        <p:sp>
          <p:nvSpPr>
            <p:cNvPr id="3" name="object 3">
              <a:extLst>
                <a:ext uri="{A9F3E966-50FB-4D38-AEF3-CF42DFA71B3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74B3AEE-7900-42B3-BE66-DD917738FB8C}"/>
                </a:ext>
              </a:extLst>
            </p:cNvPr>
            <p:cNvSpPr/>
            <p:nvPr/>
          </p:nvSpPr>
          <p:spPr>
            <a:xfrm>
              <a:off x="3576180" y="715162"/>
              <a:ext cx="2279015" cy="2069464"/>
            </a:xfrm>
            <a:custGeom>
              <a:avLst/>
              <a:gdLst/>
              <a:ahLst/>
              <a:cxnLst/>
              <a:rect l="0" t="0" r="r" b="b"/>
              <a:pathLst>
                <a:path w="2279015" h="2069464">
                  <a:moveTo>
                    <a:pt x="943876" y="1212126"/>
                  </a:moveTo>
                  <a:lnTo>
                    <a:pt x="558622" y="826871"/>
                  </a:lnTo>
                  <a:lnTo>
                    <a:pt x="0" y="1384681"/>
                  </a:lnTo>
                  <a:lnTo>
                    <a:pt x="386067" y="1769935"/>
                  </a:lnTo>
                  <a:lnTo>
                    <a:pt x="943876" y="1212126"/>
                  </a:lnTo>
                  <a:close/>
                </a:path>
                <a:path w="2279015" h="2069464">
                  <a:moveTo>
                    <a:pt x="2278507" y="392353"/>
                  </a:moveTo>
                  <a:lnTo>
                    <a:pt x="1886318" y="0"/>
                  </a:lnTo>
                  <a:lnTo>
                    <a:pt x="851738" y="1034986"/>
                  </a:lnTo>
                  <a:lnTo>
                    <a:pt x="1886318" y="2069172"/>
                  </a:lnTo>
                  <a:lnTo>
                    <a:pt x="2278507" y="1677136"/>
                  </a:lnTo>
                  <a:lnTo>
                    <a:pt x="2278507" y="392353"/>
                  </a:lnTo>
                  <a:close/>
                </a:path>
              </a:pathLst>
            </a:custGeom>
            <a:solidFill>
              <a:srgbClr val="484B67"/>
            </a:solidFill>
          </p:spPr>
          <p:txBody>
            <a:bodyPr vert="horz" wrap="square" lIns="0" tIns="0" rIns="0" bIns="0" rtlCol="0"/>
            <a:lstStyle/>
            <a:p>
              <a:endParaRPr lang="en-US" dirty="0"/>
            </a:p>
          </p:txBody>
        </p:sp>
        <p:sp>
          <p:nvSpPr>
            <p:cNvPr id="4" name="object 4">
              <a:extLst>
                <a:ext uri="{39291164-1EBE-4DFB-9D1F-131A14F1096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632FD85-DF70-472B-A990-CBF8DA49C2B6}"/>
                </a:ext>
              </a:extLst>
            </p:cNvPr>
            <p:cNvSpPr/>
            <p:nvPr/>
          </p:nvSpPr>
          <p:spPr>
            <a:xfrm>
              <a:off x="3172180" y="1040320"/>
              <a:ext cx="993140" cy="1090295"/>
            </a:xfrm>
            <a:custGeom>
              <a:avLst/>
              <a:gdLst/>
              <a:ahLst/>
              <a:cxnLst/>
              <a:rect l="0" t="0" r="r" b="b"/>
              <a:pathLst>
                <a:path w="993139" h="1090295">
                  <a:moveTo>
                    <a:pt x="953528" y="61277"/>
                  </a:moveTo>
                  <a:lnTo>
                    <a:pt x="892238" y="0"/>
                  </a:lnTo>
                  <a:lnTo>
                    <a:pt x="0" y="891451"/>
                  </a:lnTo>
                  <a:lnTo>
                    <a:pt x="62077" y="953528"/>
                  </a:lnTo>
                  <a:lnTo>
                    <a:pt x="953528" y="61277"/>
                  </a:lnTo>
                  <a:close/>
                </a:path>
                <a:path w="993139" h="1090295">
                  <a:moveTo>
                    <a:pt x="993127" y="532206"/>
                  </a:moveTo>
                  <a:lnTo>
                    <a:pt x="790067" y="329145"/>
                  </a:lnTo>
                  <a:lnTo>
                    <a:pt x="232244" y="886968"/>
                  </a:lnTo>
                  <a:lnTo>
                    <a:pt x="435305" y="1090028"/>
                  </a:lnTo>
                  <a:lnTo>
                    <a:pt x="993127" y="532206"/>
                  </a:lnTo>
                  <a:close/>
                </a:path>
              </a:pathLst>
            </a:custGeom>
            <a:solidFill>
              <a:srgbClr val="6FB0D9"/>
            </a:solidFill>
          </p:spPr>
          <p:txBody>
            <a:bodyPr vert="horz" wrap="square" lIns="0" tIns="0" rIns="0" bIns="0" rtlCol="0"/>
            <a:lstStyle/>
            <a:p>
              <a:endParaRPr lang="en-US" dirty="0"/>
            </a:p>
          </p:txBody>
        </p:sp>
      </p:grpSp>
      <p:sp>
        <p:nvSpPr>
          <p:cNvPr id="5" name="object 5">
            <a:extLst>
              <a:ext uri="{A3D89C02-5D5A-4EBE-AFF4-AF241C96411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486C618-7BDC-4D7E-ADEF-8F430E858B9E}"/>
              </a:ext>
            </a:extLst>
          </p:cNvPr>
          <p:cNvSpPr>
            <a:spLocks noGrp="1"/>
          </p:cNvSpPr>
          <p:nvPr>
            <p:ph type="title"/>
          </p:nvPr>
        </p:nvSpPr>
        <p:spPr>
          <a:xfrm>
            <a:off x="412750" y="349250"/>
            <a:ext cx="4981892" cy="690753"/>
          </a:xfrm>
          <a:prstGeom prst="rect">
            <a:avLst/>
          </a:prstGeom>
        </p:spPr>
        <p:txBody>
          <a:bodyPr vert="horz" wrap="square" lIns="0" tIns="13335" rIns="0" bIns="0" rtlCol="0">
            <a:spAutoFit/>
          </a:bodyPr>
          <a:lstStyle/>
          <a:p>
            <a:pPr marL="12700">
              <a:lnSpc>
                <a:spcPct val="100000"/>
              </a:lnSpc>
              <a:spcBef>
                <a:spcPts val="105"/>
              </a:spcBef>
            </a:pPr>
            <a:r>
              <a:rPr lang="en-US" sz="6600" spc="229" dirty="0"/>
              <a:t>T</a:t>
            </a:r>
            <a:r>
              <a:rPr lang="en-US" sz="6600" spc="150" dirty="0"/>
              <a:t>h</a:t>
            </a:r>
            <a:r>
              <a:rPr lang="en-US" sz="6600" spc="180" dirty="0"/>
              <a:t>a</a:t>
            </a:r>
            <a:r>
              <a:rPr lang="en-US" sz="6600" spc="135" dirty="0"/>
              <a:t>n</a:t>
            </a:r>
            <a:r>
              <a:rPr lang="en-US" sz="6600" spc="350" dirty="0"/>
              <a:t>k</a:t>
            </a:r>
            <a:r>
              <a:rPr lang="en-US" sz="6600" spc="40" dirty="0"/>
              <a:t> You</a:t>
            </a:r>
          </a:p>
        </p:txBody>
      </p:sp>
      <p:sp>
        <p:nvSpPr>
          <p:cNvPr id="6" name="Subtitle 6">
            <a:extLst>
              <a:ext uri="{B942F6FF-46B4-4367-A438-81EF2507B4D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01B7BB5-C02A-446A-8DF0-5D7C8D9C6058}"/>
              </a:ext>
            </a:extLst>
          </p:cNvPr>
          <p:cNvSpPr>
            <a:spLocks noGrp="1"/>
          </p:cNvSpPr>
          <p:nvPr>
            <p:ph type="subTitle" idx="1"/>
          </p:nvPr>
        </p:nvSpPr>
        <p:spPr>
          <a:xfrm>
            <a:off x="488950" y="1873250"/>
            <a:ext cx="4102735" cy="184666"/>
          </a:xfrm>
        </p:spPr>
        <p:txBody>
          <a:bodyPr rtlCol="0"/>
          <a:lstStyle/>
          <a:p>
            <a:endParaRPr lang="en-US" sz="1200" dirty="0">
              <a:solidFill>
                <a:schemeClr val="bg1"/>
              </a:solidFill>
            </a:endParaRPr>
          </a:p>
        </p:txBody>
      </p:sp>
      <p:sp>
        <p:nvSpPr>
          <p:cNvPr id="7" name="object 6">
            <a:extLst>
              <a:ext uri="{939C66A2-38C8-4FA4-8B93-EE3E1DF6FA1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596BC97-04FA-4547-BBC8-73758592BC13}"/>
              </a:ext>
            </a:extLst>
          </p:cNvPr>
          <p:cNvSpPr/>
          <p:nvPr/>
        </p:nvSpPr>
        <p:spPr>
          <a:xfrm>
            <a:off x="488950" y="1797050"/>
            <a:ext cx="1769110" cy="38735"/>
          </a:xfrm>
          <a:custGeom>
            <a:avLst/>
            <a:gdLst/>
            <a:ahLst/>
            <a:cxnLst/>
            <a:rect l="0" t="0" r="r" b="b"/>
            <a:pathLst>
              <a:path w="1769110" h="38735">
                <a:moveTo>
                  <a:pt x="1768944" y="0"/>
                </a:moveTo>
                <a:lnTo>
                  <a:pt x="0" y="0"/>
                </a:lnTo>
                <a:lnTo>
                  <a:pt x="0" y="38188"/>
                </a:lnTo>
                <a:lnTo>
                  <a:pt x="1768944" y="38188"/>
                </a:lnTo>
                <a:lnTo>
                  <a:pt x="1768944" y="0"/>
                </a:lnTo>
                <a:close/>
              </a:path>
            </a:pathLst>
          </a:custGeom>
          <a:solidFill>
            <a:srgbClr val="6FB0D9"/>
          </a:solidFill>
        </p:spPr>
        <p:txBody>
          <a:bodyPr vert="horz" wrap="square" lIns="0" tIns="0" rIns="0" bIns="0" rtlCol="0"/>
          <a:lstStyle/>
          <a:p>
            <a:endParaRPr lang="en-US" dirty="0"/>
          </a:p>
        </p:txBody>
      </p:sp>
    </p:spTree>
    <p:extLst>
      <p:ext uri="{D96C5A30-D511-45A1-BE4E-FABBBB57C679}">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30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7" name="object 7">
            <a:extLst>
              <a:ext uri="{0661ED69-AE6B-4834-A2D7-B10C1B998B3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342546F-694B-45E8-BF5D-76179D8A6799}"/>
              </a:ext>
            </a:extLst>
          </p:cNvPr>
          <p:cNvSpPr/>
          <p:nvPr/>
        </p:nvSpPr>
        <p:spPr>
          <a:xfrm>
            <a:off x="0" y="0"/>
            <a:ext cx="749300" cy="801370"/>
          </a:xfrm>
          <a:custGeom>
            <a:avLst/>
            <a:gdLst/>
            <a:ahLst/>
            <a:cxnLst/>
            <a:rect l="0" t="0" r="r" b="b"/>
            <a:pathLst>
              <a:path w="749300" h="801370">
                <a:moveTo>
                  <a:pt x="85874" y="800896"/>
                </a:moveTo>
                <a:lnTo>
                  <a:pt x="0" y="714969"/>
                </a:lnTo>
                <a:lnTo>
                  <a:pt x="0" y="0"/>
                </a:lnTo>
                <a:lnTo>
                  <a:pt x="610707" y="0"/>
                </a:lnTo>
                <a:lnTo>
                  <a:pt x="748980" y="138189"/>
                </a:lnTo>
                <a:lnTo>
                  <a:pt x="85874" y="800896"/>
                </a:lnTo>
                <a:close/>
              </a:path>
            </a:pathLst>
          </a:custGeom>
          <a:solidFill>
            <a:srgbClr val="6FB0D9"/>
          </a:solidFill>
        </p:spPr>
        <p:txBody>
          <a:bodyPr vert="horz" wrap="square" lIns="0" tIns="0" rIns="0" bIns="0" rtlCol="0"/>
          <a:lstStyle/>
          <a:p>
            <a:endParaRPr lang="en-US" dirty="0"/>
          </a:p>
        </p:txBody>
      </p:sp>
      <p:sp>
        <p:nvSpPr>
          <p:cNvPr id="8" name="object 8">
            <a:extLst>
              <a:ext uri="{D40A5C54-5A5F-4761-8F79-CEDA0740558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B25740A-6898-49C0-ADBD-02533413F348}"/>
              </a:ext>
            </a:extLst>
          </p:cNvPr>
          <p:cNvSpPr>
            <a:spLocks noGrp="1"/>
          </p:cNvSpPr>
          <p:nvPr>
            <p:ph type="title"/>
          </p:nvPr>
        </p:nvSpPr>
        <p:spPr>
          <a:xfrm>
            <a:off x="946150" y="-3844"/>
            <a:ext cx="2374265" cy="335989"/>
          </a:xfrm>
          <a:prstGeom prst="rect">
            <a:avLst/>
          </a:prstGeom>
        </p:spPr>
        <p:txBody>
          <a:bodyPr vert="horz" wrap="square" lIns="0" tIns="66040" rIns="0" bIns="0" rtlCol="0">
            <a:spAutoFit/>
          </a:bodyPr>
          <a:lstStyle/>
          <a:p>
            <a:pPr marL="12700" marR="5080">
              <a:lnSpc>
                <a:spcPts val="2100"/>
              </a:lnSpc>
              <a:spcBef>
                <a:spcPts val="520"/>
              </a:spcBef>
            </a:pPr>
            <a:r>
              <a:rPr lang="en-US" sz="2100" u="sng" spc="40" dirty="0"/>
              <a:t>CONTENTS</a:t>
            </a:r>
            <a:r>
              <a:rPr lang="en-US" sz="2100" spc="40" dirty="0"/>
              <a:t> :</a:t>
            </a:r>
          </a:p>
        </p:txBody>
      </p:sp>
      <p:graphicFrame>
        <p:nvGraphicFramePr>
          <p:cNvPr id="13" name="Table 13">
            <a:extLst>
              <a:ext uri="{FF2B5EF4-FFF2-40B4-BE49-F238E27FC236}">
                <a16:creationId xmlns:a16="http://schemas.microsoft.com/office/drawing/2014/main" id="{945781F4-19A0-BE1E-0F4C-2873F0AFE2AB}"/>
              </a:ext>
            </a:extLst>
          </p:cNvPr>
          <p:cNvGraphicFramePr>
            <a:graphicFrameLocks noGrp="1"/>
          </p:cNvGraphicFramePr>
          <p:nvPr>
            <p:extLst>
              <p:ext uri="{D42A27DB-BD31-4B8C-83A1-F6EECF244321}">
                <p14:modId xmlns:p14="http://schemas.microsoft.com/office/powerpoint/2010/main" val="145619027"/>
              </p:ext>
            </p:extLst>
          </p:nvPr>
        </p:nvGraphicFramePr>
        <p:xfrm>
          <a:off x="565150" y="322580"/>
          <a:ext cx="4953000" cy="2966720"/>
        </p:xfrm>
        <a:graphic>
          <a:graphicData uri="http://schemas.openxmlformats.org/drawingml/2006/table">
            <a:tbl>
              <a:tblPr firstRow="1" bandRow="1">
                <a:tableStyleId>{5C22544A-7EE6-4342-B048-85BDC9FD1C3A}</a:tableStyleId>
              </a:tblPr>
              <a:tblGrid>
                <a:gridCol w="609600">
                  <a:extLst>
                    <a:ext uri="{9D8B030D-6E8A-4147-A177-3AD203B41FA5}">
                      <a16:colId xmlns:a16="http://schemas.microsoft.com/office/drawing/2014/main" val="1489526379"/>
                    </a:ext>
                  </a:extLst>
                </a:gridCol>
                <a:gridCol w="4343400">
                  <a:extLst>
                    <a:ext uri="{9D8B030D-6E8A-4147-A177-3AD203B41FA5}">
                      <a16:colId xmlns:a16="http://schemas.microsoft.com/office/drawing/2014/main" val="2428558968"/>
                    </a:ext>
                  </a:extLst>
                </a:gridCol>
              </a:tblGrid>
              <a:tr h="370840">
                <a:tc>
                  <a:txBody>
                    <a:bodyPr/>
                    <a:lstStyle/>
                    <a:p>
                      <a:r>
                        <a:rPr lang="en-IN" b="0" dirty="0">
                          <a:solidFill>
                            <a:schemeClr val="tx1"/>
                          </a:solidFill>
                        </a:rPr>
                        <a:t>1.</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lumMod val="20000"/>
                        <a:lumOff val="80000"/>
                      </a:schemeClr>
                    </a:solidFill>
                  </a:tcPr>
                </a:tc>
                <a:tc>
                  <a:txBody>
                    <a:bodyPr/>
                    <a:lstStyle/>
                    <a:p>
                      <a:r>
                        <a:rPr lang="en-IN" b="0" dirty="0" smtClean="0">
                          <a:solidFill>
                            <a:schemeClr val="tx1"/>
                          </a:solidFill>
                        </a:rPr>
                        <a:t>Abstract</a:t>
                      </a:r>
                      <a:endParaRPr lang="en-IN" b="0" dirty="0">
                        <a:solidFill>
                          <a:schemeClr val="tx1"/>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18971518"/>
                  </a:ext>
                </a:extLst>
              </a:tr>
              <a:tr h="370840">
                <a:tc>
                  <a:txBody>
                    <a:bodyPr/>
                    <a:lstStyle/>
                    <a:p>
                      <a:r>
                        <a:rPr lang="en-IN" dirty="0"/>
                        <a:t>2.</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r>
                        <a:rPr lang="en-IN" dirty="0"/>
                        <a:t>Introduction</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065876808"/>
                  </a:ext>
                </a:extLst>
              </a:tr>
              <a:tr h="370840">
                <a:tc>
                  <a:txBody>
                    <a:bodyPr/>
                    <a:lstStyle/>
                    <a:p>
                      <a:r>
                        <a:rPr lang="en-IN" dirty="0"/>
                        <a:t>3.</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IN" dirty="0" smtClean="0"/>
                        <a:t>Literature</a:t>
                      </a:r>
                      <a:r>
                        <a:rPr lang="en-IN" baseline="0" dirty="0" smtClean="0"/>
                        <a:t> Review</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42282500"/>
                  </a:ext>
                </a:extLst>
              </a:tr>
              <a:tr h="370840">
                <a:tc>
                  <a:txBody>
                    <a:bodyPr/>
                    <a:lstStyle/>
                    <a:p>
                      <a:r>
                        <a:rPr lang="en-IN" dirty="0"/>
                        <a:t>4.</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IN" dirty="0" smtClean="0"/>
                        <a:t>Identification</a:t>
                      </a:r>
                      <a:r>
                        <a:rPr lang="en-IN" baseline="0" dirty="0" smtClean="0"/>
                        <a:t> of Problem </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415715353"/>
                  </a:ext>
                </a:extLst>
              </a:tr>
              <a:tr h="370840">
                <a:tc>
                  <a:txBody>
                    <a:bodyPr/>
                    <a:lstStyle/>
                    <a:p>
                      <a:r>
                        <a:rPr lang="en-IN" dirty="0"/>
                        <a:t>5.</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IN" dirty="0"/>
                        <a:t>Benefits of Supermarket Billing System</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735382322"/>
                  </a:ext>
                </a:extLst>
              </a:tr>
              <a:tr h="370840">
                <a:tc>
                  <a:txBody>
                    <a:bodyPr/>
                    <a:lstStyle/>
                    <a:p>
                      <a:r>
                        <a:rPr lang="en-IN" dirty="0"/>
                        <a:t>6.</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1800" spc="20" dirty="0" smtClean="0"/>
                        <a:t>Key</a:t>
                      </a:r>
                      <a:r>
                        <a:rPr lang="en-US" sz="1800" spc="20" baseline="0" dirty="0" smtClean="0"/>
                        <a:t> Features </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76300246"/>
                  </a:ext>
                </a:extLst>
              </a:tr>
              <a:tr h="370840">
                <a:tc>
                  <a:txBody>
                    <a:bodyPr/>
                    <a:lstStyle/>
                    <a:p>
                      <a:r>
                        <a:rPr lang="en-IN" dirty="0"/>
                        <a:t>7.</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IN" dirty="0"/>
                        <a:t>Case Study &amp; Future Scope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772566504"/>
                  </a:ext>
                </a:extLst>
              </a:tr>
              <a:tr h="370840">
                <a:tc>
                  <a:txBody>
                    <a:bodyPr/>
                    <a:lstStyle/>
                    <a:p>
                      <a:r>
                        <a:rPr lang="en-IN" dirty="0"/>
                        <a:t>8.</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IN" dirty="0"/>
                        <a:t>Conclusion &amp; References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38614322"/>
                  </a:ext>
                </a:extLst>
              </a:tr>
            </a:tbl>
          </a:graphicData>
        </a:graphic>
      </p:graphicFrame>
    </p:spTree>
    <p:extLst>
      <p:ext uri="{B6B4C27E-FD95-4AA2-A8C6-343F982B93D6}">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a:extLst>
              <a:ext uri="{81034C73-30D0-43E2-AB53-E207823F478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A58214D-D31F-42F0-95C0-BE01ABA57283}"/>
              </a:ext>
            </a:extLst>
          </p:cNvPr>
          <p:cNvSpPr/>
          <p:nvPr/>
        </p:nvSpPr>
        <p:spPr>
          <a:xfrm>
            <a:off x="0" y="0"/>
            <a:ext cx="824230" cy="857250"/>
          </a:xfrm>
          <a:custGeom>
            <a:avLst/>
            <a:gdLst/>
            <a:ahLst/>
            <a:cxnLst/>
            <a:rect l="0" t="0" r="r" b="b"/>
            <a:pathLst>
              <a:path w="824230" h="857250">
                <a:moveTo>
                  <a:pt x="266017" y="856939"/>
                </a:moveTo>
                <a:lnTo>
                  <a:pt x="0" y="590922"/>
                </a:lnTo>
                <a:lnTo>
                  <a:pt x="0" y="7321"/>
                </a:lnTo>
                <a:lnTo>
                  <a:pt x="7321" y="0"/>
                </a:lnTo>
                <a:lnTo>
                  <a:pt x="524712" y="0"/>
                </a:lnTo>
                <a:lnTo>
                  <a:pt x="823834" y="299122"/>
                </a:lnTo>
                <a:lnTo>
                  <a:pt x="266017" y="856939"/>
                </a:lnTo>
                <a:close/>
              </a:path>
            </a:pathLst>
          </a:custGeom>
          <a:solidFill>
            <a:srgbClr val="484B67"/>
          </a:solidFill>
        </p:spPr>
        <p:txBody>
          <a:bodyPr vert="horz" wrap="square" lIns="0" tIns="0" rIns="0" bIns="0" rtlCol="0"/>
          <a:lstStyle/>
          <a:p>
            <a:endParaRPr lang="en-US" dirty="0"/>
          </a:p>
        </p:txBody>
      </p:sp>
      <p:grpSp>
        <p:nvGrpSpPr>
          <p:cNvPr id="3" name="object 3">
            <a:extLst>
              <a:ext uri="{2C33FA63-5687-4FF8-AC4A-B0E5A61058C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BD3F2CF-9A75-4678-873E-ABD7E651515D}"/>
              </a:ext>
            </a:extLst>
          </p:cNvPr>
          <p:cNvGrpSpPr/>
          <p:nvPr/>
        </p:nvGrpSpPr>
        <p:grpSpPr>
          <a:xfrm>
            <a:off x="0" y="0"/>
            <a:ext cx="2417444" cy="3280410"/>
            <a:chOff x="0" y="0"/>
            <a:chExt cx="2417444" cy="3280410"/>
          </a:xfrm>
        </p:grpSpPr>
        <p:sp>
          <p:nvSpPr>
            <p:cNvPr id="4" name="object 4">
              <a:extLst>
                <a:ext uri="{6A597ABD-E361-406A-96C3-65EEBEB3148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974491B-68F0-4563-B47B-2DBB101B90CC}"/>
                </a:ext>
              </a:extLst>
            </p:cNvPr>
            <p:cNvSpPr/>
            <p:nvPr/>
          </p:nvSpPr>
          <p:spPr>
            <a:xfrm>
              <a:off x="316848" y="2038953"/>
              <a:ext cx="2069464" cy="1241424"/>
            </a:xfrm>
            <a:custGeom>
              <a:avLst/>
              <a:gdLst/>
              <a:ahLst/>
              <a:cxnLst/>
              <a:rect l="0" t="0" r="r" b="b"/>
              <a:pathLst>
                <a:path w="2069464" h="1241425">
                  <a:moveTo>
                    <a:pt x="1862630" y="1241203"/>
                  </a:moveTo>
                  <a:lnTo>
                    <a:pt x="206699" y="1241203"/>
                  </a:lnTo>
                  <a:lnTo>
                    <a:pt x="0" y="1034584"/>
                  </a:lnTo>
                  <a:lnTo>
                    <a:pt x="1034985" y="0"/>
                  </a:lnTo>
                  <a:lnTo>
                    <a:pt x="2069168" y="1034584"/>
                  </a:lnTo>
                  <a:lnTo>
                    <a:pt x="1862630" y="1241203"/>
                  </a:lnTo>
                  <a:close/>
                </a:path>
              </a:pathLst>
            </a:custGeom>
            <a:solidFill>
              <a:srgbClr val="484B67"/>
            </a:solidFill>
          </p:spPr>
          <p:txBody>
            <a:bodyPr vert="horz" wrap="square" lIns="0" tIns="0" rIns="0" bIns="0" rtlCol="0"/>
            <a:lstStyle/>
            <a:p>
              <a:endParaRPr lang="en-US" dirty="0"/>
            </a:p>
          </p:txBody>
        </p:sp>
        <p:sp>
          <p:nvSpPr>
            <p:cNvPr id="5" name="object 5">
              <a:extLst>
                <a:ext uri="{4EB85355-0007-4D93-87EA-074F1DDA9F3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0B6F445-B15D-4A3A-909B-76BB2A5B99E4}"/>
                </a:ext>
              </a:extLst>
            </p:cNvPr>
            <p:cNvSpPr/>
            <p:nvPr/>
          </p:nvSpPr>
          <p:spPr>
            <a:xfrm>
              <a:off x="0" y="959401"/>
              <a:ext cx="1301115" cy="2069464"/>
            </a:xfrm>
            <a:custGeom>
              <a:avLst/>
              <a:gdLst/>
              <a:ahLst/>
              <a:cxnLst/>
              <a:rect l="0" t="0" r="r" b="b"/>
              <a:pathLst>
                <a:path w="1301115" h="2069464">
                  <a:moveTo>
                    <a:pt x="266278" y="2069168"/>
                  </a:moveTo>
                  <a:lnTo>
                    <a:pt x="0" y="1802994"/>
                  </a:lnTo>
                  <a:lnTo>
                    <a:pt x="0" y="266381"/>
                  </a:lnTo>
                  <a:lnTo>
                    <a:pt x="266278" y="0"/>
                  </a:lnTo>
                  <a:lnTo>
                    <a:pt x="1300863" y="1034985"/>
                  </a:lnTo>
                  <a:lnTo>
                    <a:pt x="266278" y="2069168"/>
                  </a:lnTo>
                  <a:close/>
                </a:path>
              </a:pathLst>
            </a:custGeom>
            <a:solidFill>
              <a:srgbClr val="6FB0D9"/>
            </a:solidFill>
          </p:spPr>
          <p:txBody>
            <a:bodyPr vert="horz" wrap="square" lIns="0" tIns="0" rIns="0" bIns="0" rtlCol="0"/>
            <a:lstStyle/>
            <a:p>
              <a:endParaRPr lang="en-US" dirty="0"/>
            </a:p>
          </p:txBody>
        </p:sp>
        <p:pic>
          <p:nvPicPr>
            <p:cNvPr id="6" name="object 6">
              <a:extLst>
                <a:ext uri="{F76922DD-ED81-4229-B01A-5E7BAC5391E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4710C0D-F4B4-4EBA-A9F9-87173DB63303}"/>
                </a:ext>
              </a:extLst>
            </p:cNvPr>
            <p:cNvPicPr/>
            <p:nvPr/>
          </p:nvPicPr>
          <p:blipFill>
            <a:blip r:embed="rId2"/>
            <a:stretch>
              <a:fillRect/>
            </a:stretch>
          </p:blipFill>
          <p:spPr>
            <a:xfrm>
              <a:off x="376656" y="0"/>
              <a:ext cx="2040547" cy="1937192"/>
            </a:xfrm>
            <a:prstGeom prst="rect">
              <a:avLst/>
            </a:prstGeom>
            <a:noFill/>
          </p:spPr>
        </p:pic>
      </p:grpSp>
      <p:sp>
        <p:nvSpPr>
          <p:cNvPr id="7" name="object 7">
            <a:extLst>
              <a:ext uri="{B10C66D8-2C4F-4B7C-8ED3-E48FCFAA5F2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CAA22FE-8989-4CE9-B8F5-970F2EF727C3}"/>
              </a:ext>
            </a:extLst>
          </p:cNvPr>
          <p:cNvSpPr>
            <a:spLocks noGrp="1"/>
          </p:cNvSpPr>
          <p:nvPr>
            <p:ph type="title"/>
          </p:nvPr>
        </p:nvSpPr>
        <p:spPr>
          <a:xfrm>
            <a:off x="2759645" y="432909"/>
            <a:ext cx="2710180" cy="259045"/>
          </a:xfrm>
          <a:prstGeom prst="rect">
            <a:avLst/>
          </a:prstGeom>
        </p:spPr>
        <p:txBody>
          <a:bodyPr vert="horz" wrap="square" lIns="0" tIns="12700" rIns="0" bIns="0" rtlCol="0">
            <a:spAutoFit/>
          </a:bodyPr>
          <a:lstStyle/>
          <a:p>
            <a:pPr marL="12700">
              <a:lnSpc>
                <a:spcPct val="100000"/>
              </a:lnSpc>
              <a:spcBef>
                <a:spcPts val="100"/>
              </a:spcBef>
            </a:pPr>
            <a:r>
              <a:rPr lang="en-US" sz="1600" spc="10" dirty="0" smtClean="0"/>
              <a:t>Abstract</a:t>
            </a:r>
            <a:endParaRPr lang="en-US" sz="1600" spc="15" dirty="0"/>
          </a:p>
        </p:txBody>
      </p:sp>
      <p:sp>
        <p:nvSpPr>
          <p:cNvPr id="8" name="object 8">
            <a:extLst>
              <a:ext uri="{39A9C74B-759F-4201-ADB5-8A341BD7E3F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B2B7995-71D2-4476-86E0-2F3653BBD47F}"/>
              </a:ext>
            </a:extLst>
          </p:cNvPr>
          <p:cNvSpPr txBox="1"/>
          <p:nvPr/>
        </p:nvSpPr>
        <p:spPr>
          <a:xfrm>
            <a:off x="2751255" y="915466"/>
            <a:ext cx="2183765" cy="2113399"/>
          </a:xfrm>
          <a:prstGeom prst="rect">
            <a:avLst/>
          </a:prstGeom>
        </p:spPr>
        <p:txBody>
          <a:bodyPr vert="horz" wrap="square" lIns="0" tIns="12700" rIns="0" bIns="0" rtlCol="0">
            <a:spAutoFit/>
          </a:bodyPr>
          <a:lstStyle/>
          <a:p>
            <a:pPr marL="12700" marR="5080" algn="ctr">
              <a:lnSpc>
                <a:spcPct val="100000"/>
              </a:lnSpc>
              <a:spcBef>
                <a:spcPts val="100"/>
              </a:spcBef>
            </a:pPr>
            <a:r>
              <a:rPr lang="en-US" sz="1050" dirty="0">
                <a:solidFill>
                  <a:schemeClr val="bg1"/>
                </a:solidFill>
              </a:rPr>
              <a:t>Department store product and invoice management are critical aspects of retail operations. Efficient management of inventory and invoices can help retailers minimize stock-outs, reduce waste, and maintain accurate financial records. This paper discusses the importance of effective department store product and invoice management, the challenges associated with these processes, and the technology solutions available to retailers</a:t>
            </a:r>
            <a:endParaRPr lang="en-US" sz="1050" spc="-155" dirty="0">
              <a:solidFill>
                <a:schemeClr val="bg1"/>
              </a:solidFill>
              <a:latin typeface="Trebuchet MS"/>
            </a:endParaRPr>
          </a:p>
        </p:txBody>
      </p:sp>
      <p:sp>
        <p:nvSpPr>
          <p:cNvPr id="9" name="object 9">
            <a:extLst>
              <a:ext uri="{3CB6B2C2-BC56-492B-8D71-8209BEC4474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C6156AC-7DF5-450A-9D90-EEB6BF3C2D16}"/>
              </a:ext>
            </a:extLst>
          </p:cNvPr>
          <p:cNvSpPr/>
          <p:nvPr/>
        </p:nvSpPr>
        <p:spPr>
          <a:xfrm>
            <a:off x="2759645" y="691954"/>
            <a:ext cx="1146810" cy="45719"/>
          </a:xfrm>
          <a:custGeom>
            <a:avLst/>
            <a:gdLst/>
            <a:ahLst/>
            <a:cxnLst/>
            <a:rect l="0" t="0" r="r" b="b"/>
            <a:pathLst>
              <a:path w="1146810" h="29209">
                <a:moveTo>
                  <a:pt x="1146200" y="0"/>
                </a:moveTo>
                <a:lnTo>
                  <a:pt x="0" y="0"/>
                </a:lnTo>
                <a:lnTo>
                  <a:pt x="0" y="28714"/>
                </a:lnTo>
                <a:lnTo>
                  <a:pt x="1146200" y="28714"/>
                </a:lnTo>
                <a:lnTo>
                  <a:pt x="1146200" y="0"/>
                </a:lnTo>
                <a:close/>
              </a:path>
            </a:pathLst>
          </a:custGeom>
          <a:solidFill>
            <a:srgbClr val="6FB0D9"/>
          </a:solidFill>
        </p:spPr>
        <p:txBody>
          <a:bodyPr vert="horz" wrap="square" lIns="0" tIns="0" rIns="0" bIns="0" rtlCol="0"/>
          <a:lstStyle/>
          <a:p>
            <a:endParaRPr lang="en-US" dirty="0"/>
          </a:p>
        </p:txBody>
      </p:sp>
    </p:spTree>
    <p:extLst>
      <p:ext uri="{BB962C8B-B14F-4D97-AF65-F5344CB8AC3E}">
        <p14:creationId xmlns:p14="http://schemas.microsoft.com/office/powerpoint/2010/main" val="3495611909"/>
      </p:ext>
      <p:ext uri="{F62A92D8-161E-429A-879A-4C356FAE58EF}">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3">
    <p:spTree>
      <p:nvGrpSpPr>
        <p:cNvPr id="1" name=""/>
        <p:cNvGrpSpPr/>
        <p:nvPr/>
      </p:nvGrpSpPr>
      <p:grpSpPr>
        <a:xfrm>
          <a:off x="0" y="0"/>
          <a:ext cx="0" cy="0"/>
          <a:chOff x="0" y="0"/>
          <a:chExt cx="0" cy="0"/>
        </a:xfrm>
      </p:grpSpPr>
      <p:sp>
        <p:nvSpPr>
          <p:cNvPr id="2" name="object 2">
            <a:extLst>
              <a:ext uri="{61BD2718-63A3-4283-A52A-C49F124E330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A57FAE6-FD66-4295-86B7-AC4F01163560}"/>
              </a:ext>
            </a:extLst>
          </p:cNvPr>
          <p:cNvSpPr/>
          <p:nvPr/>
        </p:nvSpPr>
        <p:spPr>
          <a:xfrm>
            <a:off x="0" y="0"/>
            <a:ext cx="824230" cy="857250"/>
          </a:xfrm>
          <a:custGeom>
            <a:avLst/>
            <a:gdLst/>
            <a:ahLst/>
            <a:cxnLst/>
            <a:rect l="0" t="0" r="r" b="b"/>
            <a:pathLst>
              <a:path w="824230" h="857250">
                <a:moveTo>
                  <a:pt x="266017" y="856939"/>
                </a:moveTo>
                <a:lnTo>
                  <a:pt x="0" y="590922"/>
                </a:lnTo>
                <a:lnTo>
                  <a:pt x="0" y="7321"/>
                </a:lnTo>
                <a:lnTo>
                  <a:pt x="7321" y="0"/>
                </a:lnTo>
                <a:lnTo>
                  <a:pt x="524712" y="0"/>
                </a:lnTo>
                <a:lnTo>
                  <a:pt x="823834" y="299122"/>
                </a:lnTo>
                <a:lnTo>
                  <a:pt x="266017" y="856939"/>
                </a:lnTo>
                <a:close/>
              </a:path>
            </a:pathLst>
          </a:custGeom>
          <a:solidFill>
            <a:srgbClr val="484B67"/>
          </a:solidFill>
        </p:spPr>
        <p:txBody>
          <a:bodyPr vert="horz" wrap="square" lIns="0" tIns="0" rIns="0" bIns="0" rtlCol="0"/>
          <a:lstStyle/>
          <a:p>
            <a:endParaRPr lang="en-US" dirty="0"/>
          </a:p>
        </p:txBody>
      </p:sp>
      <p:grpSp>
        <p:nvGrpSpPr>
          <p:cNvPr id="3" name="object 3">
            <a:extLst>
              <a:ext uri="{942B2F58-8E58-4D05-82F0-F4199CFCD96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B4364C0-E4A5-4FFE-BE50-AF0765FA9E1F}"/>
              </a:ext>
            </a:extLst>
          </p:cNvPr>
          <p:cNvGrpSpPr/>
          <p:nvPr/>
        </p:nvGrpSpPr>
        <p:grpSpPr>
          <a:xfrm>
            <a:off x="0" y="0"/>
            <a:ext cx="2419350" cy="3280410"/>
            <a:chOff x="0" y="0"/>
            <a:chExt cx="2419350" cy="3280410"/>
          </a:xfrm>
        </p:grpSpPr>
        <p:sp>
          <p:nvSpPr>
            <p:cNvPr id="4" name="object 4">
              <a:extLst>
                <a:ext uri="{2BB8CE7E-7701-4987-9F6B-2F1D4E9224E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17974E1-2285-4D7E-B677-088FF7A231E8}"/>
                </a:ext>
              </a:extLst>
            </p:cNvPr>
            <p:cNvSpPr/>
            <p:nvPr/>
          </p:nvSpPr>
          <p:spPr>
            <a:xfrm>
              <a:off x="0" y="905415"/>
              <a:ext cx="1301115" cy="2069464"/>
            </a:xfrm>
            <a:custGeom>
              <a:avLst/>
              <a:gdLst/>
              <a:ahLst/>
              <a:cxnLst/>
              <a:rect l="0" t="0" r="r" b="b"/>
              <a:pathLst>
                <a:path w="1301115" h="2069464">
                  <a:moveTo>
                    <a:pt x="266278" y="2069169"/>
                  </a:moveTo>
                  <a:lnTo>
                    <a:pt x="0" y="1802993"/>
                  </a:lnTo>
                  <a:lnTo>
                    <a:pt x="0" y="266381"/>
                  </a:lnTo>
                  <a:lnTo>
                    <a:pt x="266278" y="0"/>
                  </a:lnTo>
                  <a:lnTo>
                    <a:pt x="1300863" y="1034985"/>
                  </a:lnTo>
                  <a:lnTo>
                    <a:pt x="266278" y="2069169"/>
                  </a:lnTo>
                  <a:close/>
                </a:path>
              </a:pathLst>
            </a:custGeom>
            <a:solidFill>
              <a:srgbClr val="6FB0D9"/>
            </a:solidFill>
          </p:spPr>
          <p:txBody>
            <a:bodyPr vert="horz" wrap="square" lIns="0" tIns="0" rIns="0" bIns="0" rtlCol="0"/>
            <a:lstStyle/>
            <a:p>
              <a:endParaRPr lang="en-US" dirty="0"/>
            </a:p>
          </p:txBody>
        </p:sp>
        <p:pic>
          <p:nvPicPr>
            <p:cNvPr id="5" name="object 5">
              <a:extLst>
                <a:ext uri="{2F4B7DBA-A2F5-4C4E-BF4B-92ACF2B8D7D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2E0C2D7-A211-4B27-8679-A79DA160242F}"/>
                </a:ext>
              </a:extLst>
            </p:cNvPr>
            <p:cNvPicPr/>
            <p:nvPr/>
          </p:nvPicPr>
          <p:blipFill>
            <a:blip r:embed="rId2"/>
            <a:stretch>
              <a:fillRect/>
            </a:stretch>
          </p:blipFill>
          <p:spPr>
            <a:xfrm>
              <a:off x="378515" y="0"/>
              <a:ext cx="2040547" cy="1925152"/>
            </a:xfrm>
            <a:prstGeom prst="rect">
              <a:avLst/>
            </a:prstGeom>
            <a:noFill/>
          </p:spPr>
        </p:pic>
        <p:pic>
          <p:nvPicPr>
            <p:cNvPr id="6" name="object 6">
              <a:extLst>
                <a:ext uri="{3F509269-4CEC-4B9F-B0D4-96F09CF722D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9BE3285-E7D6-4188-A25B-B21013EEEB05}"/>
                </a:ext>
              </a:extLst>
            </p:cNvPr>
            <p:cNvPicPr/>
            <p:nvPr/>
          </p:nvPicPr>
          <p:blipFill>
            <a:blip r:embed="rId3"/>
            <a:stretch>
              <a:fillRect/>
            </a:stretch>
          </p:blipFill>
          <p:spPr>
            <a:xfrm>
              <a:off x="378083" y="2194752"/>
              <a:ext cx="2040547" cy="1085405"/>
            </a:xfrm>
            <a:prstGeom prst="rect">
              <a:avLst/>
            </a:prstGeom>
            <a:noFill/>
          </p:spPr>
        </p:pic>
      </p:grpSp>
      <p:sp>
        <p:nvSpPr>
          <p:cNvPr id="7" name="object 7">
            <a:extLst>
              <a:ext uri="{9D6F44DB-862F-4A47-AEA9-8C750949AFA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F049FAA-C210-43CF-8DAE-CA33AB8CC461}"/>
              </a:ext>
            </a:extLst>
          </p:cNvPr>
          <p:cNvSpPr>
            <a:spLocks noGrp="1"/>
          </p:cNvSpPr>
          <p:nvPr>
            <p:ph type="title"/>
          </p:nvPr>
        </p:nvSpPr>
        <p:spPr>
          <a:xfrm>
            <a:off x="2791152" y="176739"/>
            <a:ext cx="1539875" cy="288924"/>
          </a:xfrm>
          <a:prstGeom prst="rect">
            <a:avLst/>
          </a:prstGeom>
        </p:spPr>
        <p:txBody>
          <a:bodyPr vert="horz" wrap="square" lIns="0" tIns="15875" rIns="0" bIns="0" rtlCol="0">
            <a:spAutoFit/>
          </a:bodyPr>
          <a:lstStyle/>
          <a:p>
            <a:pPr marL="12700">
              <a:lnSpc>
                <a:spcPct val="100000"/>
              </a:lnSpc>
              <a:spcBef>
                <a:spcPts val="125"/>
              </a:spcBef>
            </a:pPr>
            <a:r>
              <a:rPr lang="en-US" sz="1700" spc="-35" dirty="0"/>
              <a:t>I</a:t>
            </a:r>
            <a:r>
              <a:rPr lang="en-US" sz="1700" spc="-30" dirty="0"/>
              <a:t>N</a:t>
            </a:r>
            <a:r>
              <a:rPr lang="en-US" sz="1700" spc="75" dirty="0"/>
              <a:t>T</a:t>
            </a:r>
            <a:r>
              <a:rPr lang="en-US" sz="1700" spc="-10" dirty="0"/>
              <a:t>R</a:t>
            </a:r>
            <a:r>
              <a:rPr lang="en-US" sz="1700" spc="15" dirty="0"/>
              <a:t>O</a:t>
            </a:r>
            <a:r>
              <a:rPr lang="en-US" sz="1700" spc="-50" dirty="0"/>
              <a:t>D</a:t>
            </a:r>
            <a:r>
              <a:rPr lang="en-US" sz="1700" spc="-40" dirty="0"/>
              <a:t>U</a:t>
            </a:r>
            <a:r>
              <a:rPr lang="en-US" sz="1700" spc="85" dirty="0"/>
              <a:t>C</a:t>
            </a:r>
            <a:r>
              <a:rPr lang="en-US" sz="1700" spc="75" dirty="0"/>
              <a:t>T</a:t>
            </a:r>
            <a:r>
              <a:rPr lang="en-US" sz="1700" spc="-65" dirty="0"/>
              <a:t>I</a:t>
            </a:r>
            <a:r>
              <a:rPr lang="en-US" sz="1700" spc="10" dirty="0"/>
              <a:t>O</a:t>
            </a:r>
            <a:r>
              <a:rPr lang="en-US" sz="1700" spc="-30" dirty="0"/>
              <a:t>N</a:t>
            </a:r>
          </a:p>
        </p:txBody>
      </p:sp>
      <p:sp>
        <p:nvSpPr>
          <p:cNvPr id="8" name="object 8">
            <a:extLst>
              <a:ext uri="{884B0884-3541-4304-88DF-7987573D517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9525D60-6644-4430-94BD-E6E2FE6CE7A2}"/>
              </a:ext>
            </a:extLst>
          </p:cNvPr>
          <p:cNvSpPr txBox="1"/>
          <p:nvPr/>
        </p:nvSpPr>
        <p:spPr>
          <a:xfrm>
            <a:off x="2792711" y="667044"/>
            <a:ext cx="2146300" cy="2044063"/>
          </a:xfrm>
          <a:prstGeom prst="rect">
            <a:avLst/>
          </a:prstGeom>
        </p:spPr>
        <p:txBody>
          <a:bodyPr vert="horz" wrap="square" lIns="0" tIns="12700" rIns="0" bIns="0" rtlCol="0">
            <a:spAutoFit/>
          </a:bodyPr>
          <a:lstStyle/>
          <a:p>
            <a:pPr marL="12700" marR="5080">
              <a:lnSpc>
                <a:spcPct val="100000"/>
              </a:lnSpc>
              <a:spcBef>
                <a:spcPts val="100"/>
              </a:spcBef>
            </a:pPr>
            <a:r>
              <a:rPr lang="en-US" sz="1100" spc="-25" dirty="0">
                <a:solidFill>
                  <a:srgbClr val="FFFFFF"/>
                </a:solidFill>
                <a:latin typeface="Trebuchet MS"/>
              </a:rPr>
              <a:t>I</a:t>
            </a:r>
            <a:r>
              <a:rPr lang="en-US" sz="1100" dirty="0">
                <a:solidFill>
                  <a:srgbClr val="FFFFFF"/>
                </a:solidFill>
                <a:latin typeface="Trebuchet MS"/>
              </a:rPr>
              <a:t>n</a:t>
            </a:r>
            <a:r>
              <a:rPr lang="en-US" sz="1100" spc="-80" dirty="0">
                <a:solidFill>
                  <a:srgbClr val="FFFFFF"/>
                </a:solidFill>
                <a:latin typeface="Trebuchet MS"/>
              </a:rPr>
              <a:t> </a:t>
            </a:r>
            <a:r>
              <a:rPr lang="en-US" sz="1100" spc="-25" dirty="0">
                <a:solidFill>
                  <a:srgbClr val="FFFFFF"/>
                </a:solidFill>
                <a:latin typeface="Trebuchet MS"/>
              </a:rPr>
              <a:t>a</a:t>
            </a:r>
            <a:r>
              <a:rPr lang="en-US" sz="1100" spc="-80" dirty="0">
                <a:solidFill>
                  <a:srgbClr val="FFFFFF"/>
                </a:solidFill>
                <a:latin typeface="Trebuchet MS"/>
              </a:rPr>
              <a:t> </a:t>
            </a:r>
            <a:r>
              <a:rPr lang="en-US" sz="1100" spc="-5" dirty="0">
                <a:solidFill>
                  <a:schemeClr val="bg1"/>
                </a:solidFill>
              </a:rPr>
              <a:t>Department Store </a:t>
            </a:r>
            <a:r>
              <a:rPr lang="en-US" sz="1100" spc="-175" dirty="0" smtClean="0">
                <a:solidFill>
                  <a:srgbClr val="FFFFFF"/>
                </a:solidFill>
                <a:latin typeface="Trebuchet MS"/>
              </a:rPr>
              <a:t>,</a:t>
            </a:r>
            <a:r>
              <a:rPr lang="en-US" sz="1100" spc="-80" dirty="0" smtClean="0">
                <a:solidFill>
                  <a:srgbClr val="FFFFFF"/>
                </a:solidFill>
                <a:latin typeface="Trebuchet MS"/>
              </a:rPr>
              <a:t> </a:t>
            </a:r>
            <a:r>
              <a:rPr lang="en-US" sz="1100" spc="-25" dirty="0">
                <a:solidFill>
                  <a:srgbClr val="FFFFFF"/>
                </a:solidFill>
                <a:latin typeface="Trebuchet MS"/>
              </a:rPr>
              <a:t>p</a:t>
            </a:r>
            <a:r>
              <a:rPr lang="en-US" sz="1100" spc="-80" dirty="0">
                <a:solidFill>
                  <a:srgbClr val="FFFFFF"/>
                </a:solidFill>
                <a:latin typeface="Trebuchet MS"/>
              </a:rPr>
              <a:t>r</a:t>
            </a:r>
            <a:r>
              <a:rPr lang="en-US" sz="1100" spc="35" dirty="0">
                <a:solidFill>
                  <a:srgbClr val="FFFFFF"/>
                </a:solidFill>
                <a:latin typeface="Trebuchet MS"/>
              </a:rPr>
              <a:t>o</a:t>
            </a:r>
            <a:r>
              <a:rPr lang="en-US" sz="1100" spc="-25" dirty="0">
                <a:solidFill>
                  <a:srgbClr val="FFFFFF"/>
                </a:solidFill>
                <a:latin typeface="Trebuchet MS"/>
              </a:rPr>
              <a:t>d</a:t>
            </a:r>
            <a:r>
              <a:rPr lang="en-US" sz="1100" spc="-30" dirty="0">
                <a:solidFill>
                  <a:srgbClr val="FFFFFF"/>
                </a:solidFill>
                <a:latin typeface="Trebuchet MS"/>
              </a:rPr>
              <a:t>u</a:t>
            </a:r>
            <a:r>
              <a:rPr lang="en-US" sz="1100" spc="-70" dirty="0">
                <a:solidFill>
                  <a:srgbClr val="FFFFFF"/>
                </a:solidFill>
                <a:latin typeface="Trebuchet MS"/>
              </a:rPr>
              <a:t>c</a:t>
            </a:r>
            <a:r>
              <a:rPr lang="en-US" sz="1100" spc="-30" dirty="0">
                <a:solidFill>
                  <a:srgbClr val="FFFFFF"/>
                </a:solidFill>
                <a:latin typeface="Trebuchet MS"/>
              </a:rPr>
              <a:t>t  </a:t>
            </a:r>
            <a:r>
              <a:rPr lang="en-US" sz="1100" spc="-5" dirty="0">
                <a:solidFill>
                  <a:srgbClr val="FFFFFF"/>
                </a:solidFill>
                <a:latin typeface="Trebuchet MS"/>
              </a:rPr>
              <a:t>m</a:t>
            </a:r>
            <a:r>
              <a:rPr lang="en-US" sz="1100" spc="-30" dirty="0">
                <a:solidFill>
                  <a:srgbClr val="FFFFFF"/>
                </a:solidFill>
                <a:latin typeface="Trebuchet MS"/>
              </a:rPr>
              <a:t>a</a:t>
            </a:r>
            <a:r>
              <a:rPr lang="en-US" sz="1100" spc="-5" dirty="0">
                <a:solidFill>
                  <a:srgbClr val="FFFFFF"/>
                </a:solidFill>
                <a:latin typeface="Trebuchet MS"/>
              </a:rPr>
              <a:t>n</a:t>
            </a:r>
            <a:r>
              <a:rPr lang="en-US" sz="1100" spc="-30" dirty="0">
                <a:solidFill>
                  <a:srgbClr val="FFFFFF"/>
                </a:solidFill>
                <a:latin typeface="Trebuchet MS"/>
              </a:rPr>
              <a:t>a</a:t>
            </a:r>
            <a:r>
              <a:rPr lang="en-US" sz="1100" spc="35" dirty="0">
                <a:solidFill>
                  <a:srgbClr val="FFFFFF"/>
                </a:solidFill>
                <a:latin typeface="Trebuchet MS"/>
              </a:rPr>
              <a:t>g</a:t>
            </a:r>
            <a:r>
              <a:rPr lang="en-US" sz="1100" spc="-50" dirty="0">
                <a:solidFill>
                  <a:srgbClr val="FFFFFF"/>
                </a:solidFill>
                <a:latin typeface="Trebuchet MS"/>
              </a:rPr>
              <a:t>e</a:t>
            </a:r>
            <a:r>
              <a:rPr lang="en-US" sz="1100" spc="-5" dirty="0">
                <a:solidFill>
                  <a:srgbClr val="FFFFFF"/>
                </a:solidFill>
                <a:latin typeface="Trebuchet MS"/>
              </a:rPr>
              <a:t>m</a:t>
            </a:r>
            <a:r>
              <a:rPr lang="en-US" sz="1100" spc="-50" dirty="0">
                <a:solidFill>
                  <a:srgbClr val="FFFFFF"/>
                </a:solidFill>
                <a:latin typeface="Trebuchet MS"/>
              </a:rPr>
              <a:t>e</a:t>
            </a:r>
            <a:r>
              <a:rPr lang="en-US" sz="1100" spc="-5" dirty="0">
                <a:solidFill>
                  <a:srgbClr val="FFFFFF"/>
                </a:solidFill>
                <a:latin typeface="Trebuchet MS"/>
              </a:rPr>
              <a:t>n</a:t>
            </a:r>
            <a:r>
              <a:rPr lang="en-US" sz="1100" spc="-35" dirty="0">
                <a:solidFill>
                  <a:srgbClr val="FFFFFF"/>
                </a:solidFill>
                <a:latin typeface="Trebuchet MS"/>
              </a:rPr>
              <a:t>t</a:t>
            </a:r>
            <a:r>
              <a:rPr lang="en-US" sz="1100" spc="-80" dirty="0">
                <a:solidFill>
                  <a:srgbClr val="FFFFFF"/>
                </a:solidFill>
                <a:latin typeface="Trebuchet MS"/>
              </a:rPr>
              <a:t> </a:t>
            </a:r>
            <a:r>
              <a:rPr lang="en-US" sz="1100" spc="-75" dirty="0">
                <a:solidFill>
                  <a:srgbClr val="FFFFFF"/>
                </a:solidFill>
                <a:latin typeface="Trebuchet MS"/>
              </a:rPr>
              <a:t>i</a:t>
            </a:r>
            <a:r>
              <a:rPr lang="en-US" sz="1100" spc="-5" dirty="0">
                <a:solidFill>
                  <a:srgbClr val="FFFFFF"/>
                </a:solidFill>
                <a:latin typeface="Trebuchet MS"/>
              </a:rPr>
              <a:t>n</a:t>
            </a:r>
            <a:r>
              <a:rPr lang="en-US" sz="1100" spc="-70" dirty="0">
                <a:solidFill>
                  <a:srgbClr val="FFFFFF"/>
                </a:solidFill>
                <a:latin typeface="Trebuchet MS"/>
              </a:rPr>
              <a:t>c</a:t>
            </a:r>
            <a:r>
              <a:rPr lang="en-US" sz="1100" spc="-85" dirty="0">
                <a:solidFill>
                  <a:srgbClr val="FFFFFF"/>
                </a:solidFill>
                <a:latin typeface="Trebuchet MS"/>
              </a:rPr>
              <a:t>l</a:t>
            </a:r>
            <a:r>
              <a:rPr lang="en-US" sz="1100" spc="-30" dirty="0">
                <a:solidFill>
                  <a:srgbClr val="FFFFFF"/>
                </a:solidFill>
                <a:latin typeface="Trebuchet MS"/>
              </a:rPr>
              <a:t>u</a:t>
            </a:r>
            <a:r>
              <a:rPr lang="en-US" sz="1100" spc="-25" dirty="0">
                <a:solidFill>
                  <a:srgbClr val="FFFFFF"/>
                </a:solidFill>
                <a:latin typeface="Trebuchet MS"/>
              </a:rPr>
              <a:t>d</a:t>
            </a:r>
            <a:r>
              <a:rPr lang="en-US" sz="1100" spc="-50" dirty="0">
                <a:solidFill>
                  <a:srgbClr val="FFFFFF"/>
                </a:solidFill>
                <a:latin typeface="Trebuchet MS"/>
              </a:rPr>
              <a:t>e</a:t>
            </a:r>
            <a:r>
              <a:rPr lang="en-US" sz="1100" spc="15" dirty="0">
                <a:solidFill>
                  <a:srgbClr val="FFFFFF"/>
                </a:solidFill>
                <a:latin typeface="Trebuchet MS"/>
              </a:rPr>
              <a:t>s</a:t>
            </a:r>
            <a:r>
              <a:rPr lang="en-US" sz="1100" spc="-80" dirty="0">
                <a:solidFill>
                  <a:srgbClr val="FFFFFF"/>
                </a:solidFill>
                <a:latin typeface="Trebuchet MS"/>
              </a:rPr>
              <a:t> </a:t>
            </a:r>
            <a:r>
              <a:rPr lang="en-US" sz="1100" spc="-40" dirty="0">
                <a:solidFill>
                  <a:srgbClr val="FFFFFF"/>
                </a:solidFill>
                <a:latin typeface="Trebuchet MS"/>
              </a:rPr>
              <a:t>t</a:t>
            </a:r>
            <a:r>
              <a:rPr lang="en-US" sz="1100" spc="-30" dirty="0">
                <a:solidFill>
                  <a:srgbClr val="FFFFFF"/>
                </a:solidFill>
                <a:latin typeface="Trebuchet MS"/>
              </a:rPr>
              <a:t>a</a:t>
            </a:r>
            <a:r>
              <a:rPr lang="en-US" sz="1100" spc="10" dirty="0">
                <a:solidFill>
                  <a:srgbClr val="FFFFFF"/>
                </a:solidFill>
                <a:latin typeface="Trebuchet MS"/>
              </a:rPr>
              <a:t>s</a:t>
            </a:r>
            <a:r>
              <a:rPr lang="en-US" sz="1100" spc="-10" dirty="0">
                <a:solidFill>
                  <a:srgbClr val="FFFFFF"/>
                </a:solidFill>
                <a:latin typeface="Trebuchet MS"/>
              </a:rPr>
              <a:t>k</a:t>
            </a:r>
            <a:r>
              <a:rPr lang="en-US" sz="1100" spc="15" dirty="0">
                <a:solidFill>
                  <a:srgbClr val="FFFFFF"/>
                </a:solidFill>
                <a:latin typeface="Trebuchet MS"/>
              </a:rPr>
              <a:t>s</a:t>
            </a:r>
            <a:r>
              <a:rPr lang="en-US" sz="1100" spc="-80" dirty="0">
                <a:solidFill>
                  <a:srgbClr val="FFFFFF"/>
                </a:solidFill>
                <a:latin typeface="Trebuchet MS"/>
              </a:rPr>
              <a:t> </a:t>
            </a:r>
            <a:r>
              <a:rPr lang="en-US" sz="1100" spc="10" dirty="0">
                <a:solidFill>
                  <a:srgbClr val="FFFFFF"/>
                </a:solidFill>
                <a:latin typeface="Trebuchet MS"/>
              </a:rPr>
              <a:t>s</a:t>
            </a:r>
            <a:r>
              <a:rPr lang="en-US" sz="1100" spc="-30" dirty="0">
                <a:solidFill>
                  <a:srgbClr val="FFFFFF"/>
                </a:solidFill>
                <a:latin typeface="Trebuchet MS"/>
              </a:rPr>
              <a:t>u</a:t>
            </a:r>
            <a:r>
              <a:rPr lang="en-US" sz="1100" spc="-70" dirty="0">
                <a:solidFill>
                  <a:srgbClr val="FFFFFF"/>
                </a:solidFill>
                <a:latin typeface="Trebuchet MS"/>
              </a:rPr>
              <a:t>c</a:t>
            </a:r>
            <a:r>
              <a:rPr lang="en-US" sz="1100" dirty="0">
                <a:solidFill>
                  <a:srgbClr val="FFFFFF"/>
                </a:solidFill>
                <a:latin typeface="Trebuchet MS"/>
              </a:rPr>
              <a:t>h</a:t>
            </a:r>
            <a:r>
              <a:rPr lang="en-US" sz="1100" spc="-80" dirty="0">
                <a:solidFill>
                  <a:srgbClr val="FFFFFF"/>
                </a:solidFill>
                <a:latin typeface="Trebuchet MS"/>
              </a:rPr>
              <a:t> </a:t>
            </a:r>
            <a:r>
              <a:rPr lang="en-US" sz="1100" spc="-30" dirty="0">
                <a:solidFill>
                  <a:srgbClr val="FFFFFF"/>
                </a:solidFill>
                <a:latin typeface="Trebuchet MS"/>
              </a:rPr>
              <a:t>a</a:t>
            </a:r>
            <a:r>
              <a:rPr lang="en-US" sz="1100" spc="10" dirty="0">
                <a:solidFill>
                  <a:srgbClr val="FFFFFF"/>
                </a:solidFill>
                <a:latin typeface="Trebuchet MS"/>
              </a:rPr>
              <a:t>s  </a:t>
            </a:r>
            <a:r>
              <a:rPr lang="en-US" sz="1100" spc="-5" dirty="0">
                <a:solidFill>
                  <a:srgbClr val="FFFFFF"/>
                </a:solidFill>
                <a:latin typeface="Trebuchet MS"/>
              </a:rPr>
              <a:t>m</a:t>
            </a:r>
            <a:r>
              <a:rPr lang="en-US" sz="1100" spc="-30" dirty="0">
                <a:solidFill>
                  <a:srgbClr val="FFFFFF"/>
                </a:solidFill>
                <a:latin typeface="Trebuchet MS"/>
              </a:rPr>
              <a:t>a</a:t>
            </a:r>
            <a:r>
              <a:rPr lang="en-US" sz="1100" spc="-5" dirty="0">
                <a:solidFill>
                  <a:srgbClr val="FFFFFF"/>
                </a:solidFill>
                <a:latin typeface="Trebuchet MS"/>
              </a:rPr>
              <a:t>n</a:t>
            </a:r>
            <a:r>
              <a:rPr lang="en-US" sz="1100" spc="-30" dirty="0">
                <a:solidFill>
                  <a:srgbClr val="FFFFFF"/>
                </a:solidFill>
                <a:latin typeface="Trebuchet MS"/>
              </a:rPr>
              <a:t>a</a:t>
            </a:r>
            <a:r>
              <a:rPr lang="en-US" sz="1100" spc="35" dirty="0">
                <a:solidFill>
                  <a:srgbClr val="FFFFFF"/>
                </a:solidFill>
                <a:latin typeface="Trebuchet MS"/>
              </a:rPr>
              <a:t>g</a:t>
            </a:r>
            <a:r>
              <a:rPr lang="en-US" sz="1100" spc="-75" dirty="0">
                <a:solidFill>
                  <a:srgbClr val="FFFFFF"/>
                </a:solidFill>
                <a:latin typeface="Trebuchet MS"/>
              </a:rPr>
              <a:t>i</a:t>
            </a:r>
            <a:r>
              <a:rPr lang="en-US" sz="1100" spc="-5" dirty="0">
                <a:solidFill>
                  <a:srgbClr val="FFFFFF"/>
                </a:solidFill>
                <a:latin typeface="Trebuchet MS"/>
              </a:rPr>
              <a:t>n</a:t>
            </a:r>
            <a:r>
              <a:rPr lang="en-US" sz="1100" spc="40" dirty="0">
                <a:solidFill>
                  <a:srgbClr val="FFFFFF"/>
                </a:solidFill>
                <a:latin typeface="Trebuchet MS"/>
              </a:rPr>
              <a:t>g</a:t>
            </a:r>
            <a:r>
              <a:rPr lang="en-US" sz="1100" spc="-80" dirty="0">
                <a:solidFill>
                  <a:srgbClr val="FFFFFF"/>
                </a:solidFill>
                <a:latin typeface="Trebuchet MS"/>
              </a:rPr>
              <a:t> </a:t>
            </a:r>
            <a:r>
              <a:rPr lang="en-US" sz="1100" spc="-75" dirty="0">
                <a:solidFill>
                  <a:srgbClr val="FFFFFF"/>
                </a:solidFill>
                <a:latin typeface="Trebuchet MS"/>
              </a:rPr>
              <a:t>i</a:t>
            </a:r>
            <a:r>
              <a:rPr lang="en-US" sz="1100" spc="-5" dirty="0">
                <a:solidFill>
                  <a:srgbClr val="FFFFFF"/>
                </a:solidFill>
                <a:latin typeface="Trebuchet MS"/>
              </a:rPr>
              <a:t>n</a:t>
            </a:r>
            <a:r>
              <a:rPr lang="en-US" sz="1100" spc="-10" dirty="0">
                <a:solidFill>
                  <a:srgbClr val="FFFFFF"/>
                </a:solidFill>
                <a:latin typeface="Trebuchet MS"/>
              </a:rPr>
              <a:t>v</a:t>
            </a:r>
            <a:r>
              <a:rPr lang="en-US" sz="1100" spc="-50" dirty="0">
                <a:solidFill>
                  <a:srgbClr val="FFFFFF"/>
                </a:solidFill>
                <a:latin typeface="Trebuchet MS"/>
              </a:rPr>
              <a:t>e</a:t>
            </a:r>
            <a:r>
              <a:rPr lang="en-US" sz="1100" spc="-5" dirty="0">
                <a:solidFill>
                  <a:srgbClr val="FFFFFF"/>
                </a:solidFill>
                <a:latin typeface="Trebuchet MS"/>
              </a:rPr>
              <a:t>n</a:t>
            </a:r>
            <a:r>
              <a:rPr lang="en-US" sz="1100" spc="-40" dirty="0">
                <a:solidFill>
                  <a:srgbClr val="FFFFFF"/>
                </a:solidFill>
                <a:latin typeface="Trebuchet MS"/>
              </a:rPr>
              <a:t>t</a:t>
            </a:r>
            <a:r>
              <a:rPr lang="en-US" sz="1100" spc="35" dirty="0">
                <a:solidFill>
                  <a:srgbClr val="FFFFFF"/>
                </a:solidFill>
                <a:latin typeface="Trebuchet MS"/>
              </a:rPr>
              <a:t>o</a:t>
            </a:r>
            <a:r>
              <a:rPr lang="en-US" sz="1100" spc="-65" dirty="0">
                <a:solidFill>
                  <a:srgbClr val="FFFFFF"/>
                </a:solidFill>
                <a:latin typeface="Trebuchet MS"/>
              </a:rPr>
              <a:t>r</a:t>
            </a:r>
            <a:r>
              <a:rPr lang="en-US" sz="1100" spc="5" dirty="0">
                <a:solidFill>
                  <a:srgbClr val="FFFFFF"/>
                </a:solidFill>
                <a:latin typeface="Trebuchet MS"/>
              </a:rPr>
              <a:t>y</a:t>
            </a:r>
            <a:r>
              <a:rPr lang="en-US" sz="1100" spc="-80" dirty="0">
                <a:solidFill>
                  <a:srgbClr val="FFFFFF"/>
                </a:solidFill>
                <a:latin typeface="Trebuchet MS"/>
              </a:rPr>
              <a:t> </a:t>
            </a:r>
            <a:r>
              <a:rPr lang="en-US" sz="1100" spc="-85" dirty="0">
                <a:solidFill>
                  <a:srgbClr val="FFFFFF"/>
                </a:solidFill>
                <a:latin typeface="Trebuchet MS"/>
              </a:rPr>
              <a:t>l</a:t>
            </a:r>
            <a:r>
              <a:rPr lang="en-US" sz="1100" spc="-50" dirty="0">
                <a:solidFill>
                  <a:srgbClr val="FFFFFF"/>
                </a:solidFill>
                <a:latin typeface="Trebuchet MS"/>
              </a:rPr>
              <a:t>e</a:t>
            </a:r>
            <a:r>
              <a:rPr lang="en-US" sz="1100" spc="-10" dirty="0">
                <a:solidFill>
                  <a:srgbClr val="FFFFFF"/>
                </a:solidFill>
                <a:latin typeface="Trebuchet MS"/>
              </a:rPr>
              <a:t>v</a:t>
            </a:r>
            <a:r>
              <a:rPr lang="en-US" sz="1100" spc="-50" dirty="0">
                <a:solidFill>
                  <a:srgbClr val="FFFFFF"/>
                </a:solidFill>
                <a:latin typeface="Trebuchet MS"/>
              </a:rPr>
              <a:t>e</a:t>
            </a:r>
            <a:r>
              <a:rPr lang="en-US" sz="1100" spc="-85" dirty="0">
                <a:solidFill>
                  <a:srgbClr val="FFFFFF"/>
                </a:solidFill>
                <a:latin typeface="Trebuchet MS"/>
              </a:rPr>
              <a:t>l</a:t>
            </a:r>
            <a:r>
              <a:rPr lang="en-US" sz="1100" spc="10" dirty="0">
                <a:solidFill>
                  <a:srgbClr val="FFFFFF"/>
                </a:solidFill>
                <a:latin typeface="Trebuchet MS"/>
              </a:rPr>
              <a:t>s</a:t>
            </a:r>
            <a:r>
              <a:rPr lang="en-US" sz="1100" spc="-155" dirty="0">
                <a:solidFill>
                  <a:srgbClr val="FFFFFF"/>
                </a:solidFill>
                <a:latin typeface="Trebuchet MS"/>
              </a:rPr>
              <a:t>,  </a:t>
            </a:r>
            <a:r>
              <a:rPr lang="en-US" sz="1100" spc="-145" dirty="0">
                <a:solidFill>
                  <a:srgbClr val="FFFFFF"/>
                </a:solidFill>
                <a:latin typeface="Trebuchet MS"/>
              </a:rPr>
              <a:t> </a:t>
            </a:r>
            <a:r>
              <a:rPr lang="en-US" sz="1100" spc="-50" dirty="0">
                <a:solidFill>
                  <a:srgbClr val="FFFFFF"/>
                </a:solidFill>
                <a:latin typeface="Trebuchet MS"/>
              </a:rPr>
              <a:t>e</a:t>
            </a:r>
            <a:r>
              <a:rPr lang="en-US" sz="1100" spc="-5" dirty="0">
                <a:solidFill>
                  <a:srgbClr val="FFFFFF"/>
                </a:solidFill>
                <a:latin typeface="Trebuchet MS"/>
              </a:rPr>
              <a:t>n</a:t>
            </a:r>
            <a:r>
              <a:rPr lang="en-US" sz="1100" spc="10" dirty="0">
                <a:solidFill>
                  <a:srgbClr val="FFFFFF"/>
                </a:solidFill>
                <a:latin typeface="Trebuchet MS"/>
              </a:rPr>
              <a:t>s</a:t>
            </a:r>
            <a:r>
              <a:rPr lang="en-US" sz="1100" spc="-30" dirty="0">
                <a:solidFill>
                  <a:srgbClr val="FFFFFF"/>
                </a:solidFill>
                <a:latin typeface="Trebuchet MS"/>
              </a:rPr>
              <a:t>u</a:t>
            </a:r>
            <a:r>
              <a:rPr lang="en-US" sz="1100" spc="-65" dirty="0">
                <a:solidFill>
                  <a:srgbClr val="FFFFFF"/>
                </a:solidFill>
                <a:latin typeface="Trebuchet MS"/>
              </a:rPr>
              <a:t>r</a:t>
            </a:r>
            <a:r>
              <a:rPr lang="en-US" sz="1100" spc="-75" dirty="0">
                <a:solidFill>
                  <a:srgbClr val="FFFFFF"/>
                </a:solidFill>
                <a:latin typeface="Trebuchet MS"/>
              </a:rPr>
              <a:t>i</a:t>
            </a:r>
            <a:r>
              <a:rPr lang="en-US" sz="1100" spc="-5" dirty="0">
                <a:solidFill>
                  <a:srgbClr val="FFFFFF"/>
                </a:solidFill>
                <a:latin typeface="Trebuchet MS"/>
              </a:rPr>
              <a:t>n</a:t>
            </a:r>
            <a:r>
              <a:rPr lang="en-US" sz="1100" spc="40" dirty="0">
                <a:solidFill>
                  <a:srgbClr val="FFFFFF"/>
                </a:solidFill>
                <a:latin typeface="Trebuchet MS"/>
              </a:rPr>
              <a:t>g</a:t>
            </a:r>
            <a:r>
              <a:rPr lang="en-US" sz="1100" spc="-80" dirty="0">
                <a:solidFill>
                  <a:srgbClr val="FFFFFF"/>
                </a:solidFill>
                <a:latin typeface="Trebuchet MS"/>
              </a:rPr>
              <a:t> </a:t>
            </a:r>
            <a:r>
              <a:rPr lang="en-US" sz="1100" spc="-25" dirty="0">
                <a:solidFill>
                  <a:srgbClr val="FFFFFF"/>
                </a:solidFill>
                <a:latin typeface="Trebuchet MS"/>
              </a:rPr>
              <a:t>p</a:t>
            </a:r>
            <a:r>
              <a:rPr lang="en-US" sz="1100" spc="-80" dirty="0">
                <a:solidFill>
                  <a:srgbClr val="FFFFFF"/>
                </a:solidFill>
                <a:latin typeface="Trebuchet MS"/>
              </a:rPr>
              <a:t>r</a:t>
            </a:r>
            <a:r>
              <a:rPr lang="en-US" sz="1100" spc="35" dirty="0">
                <a:solidFill>
                  <a:srgbClr val="FFFFFF"/>
                </a:solidFill>
                <a:latin typeface="Trebuchet MS"/>
              </a:rPr>
              <a:t>o</a:t>
            </a:r>
            <a:r>
              <a:rPr lang="en-US" sz="1100" spc="-25" dirty="0">
                <a:solidFill>
                  <a:srgbClr val="FFFFFF"/>
                </a:solidFill>
                <a:latin typeface="Trebuchet MS"/>
              </a:rPr>
              <a:t>d</a:t>
            </a:r>
            <a:r>
              <a:rPr lang="en-US" sz="1100" spc="-30" dirty="0">
                <a:solidFill>
                  <a:srgbClr val="FFFFFF"/>
                </a:solidFill>
                <a:latin typeface="Trebuchet MS"/>
              </a:rPr>
              <a:t>u</a:t>
            </a:r>
            <a:r>
              <a:rPr lang="en-US" sz="1100" spc="-70" dirty="0">
                <a:solidFill>
                  <a:srgbClr val="FFFFFF"/>
                </a:solidFill>
                <a:latin typeface="Trebuchet MS"/>
              </a:rPr>
              <a:t>c</a:t>
            </a:r>
            <a:r>
              <a:rPr lang="en-US" sz="1100" spc="-40" dirty="0">
                <a:solidFill>
                  <a:srgbClr val="FFFFFF"/>
                </a:solidFill>
                <a:latin typeface="Trebuchet MS"/>
              </a:rPr>
              <a:t>t</a:t>
            </a:r>
            <a:r>
              <a:rPr lang="en-US" sz="1100" spc="15" dirty="0">
                <a:solidFill>
                  <a:srgbClr val="FFFFFF"/>
                </a:solidFill>
                <a:latin typeface="Trebuchet MS"/>
              </a:rPr>
              <a:t>s</a:t>
            </a:r>
            <a:r>
              <a:rPr lang="en-US" sz="1100" spc="-80" dirty="0">
                <a:solidFill>
                  <a:srgbClr val="FFFFFF"/>
                </a:solidFill>
                <a:latin typeface="Trebuchet MS"/>
              </a:rPr>
              <a:t> </a:t>
            </a:r>
            <a:r>
              <a:rPr lang="en-US" sz="1100" spc="-30" dirty="0">
                <a:solidFill>
                  <a:srgbClr val="FFFFFF"/>
                </a:solidFill>
                <a:latin typeface="Trebuchet MS"/>
              </a:rPr>
              <a:t>a</a:t>
            </a:r>
            <a:r>
              <a:rPr lang="en-US" sz="1100" spc="-80" dirty="0">
                <a:solidFill>
                  <a:srgbClr val="FFFFFF"/>
                </a:solidFill>
                <a:latin typeface="Trebuchet MS"/>
              </a:rPr>
              <a:t>r</a:t>
            </a:r>
            <a:r>
              <a:rPr lang="en-US" sz="1100" spc="-45" dirty="0">
                <a:solidFill>
                  <a:srgbClr val="FFFFFF"/>
                </a:solidFill>
                <a:latin typeface="Trebuchet MS"/>
              </a:rPr>
              <a:t>e</a:t>
            </a:r>
            <a:r>
              <a:rPr lang="en-US" sz="1100" spc="-80" dirty="0">
                <a:solidFill>
                  <a:srgbClr val="FFFFFF"/>
                </a:solidFill>
                <a:latin typeface="Trebuchet MS"/>
              </a:rPr>
              <a:t> </a:t>
            </a:r>
            <a:r>
              <a:rPr lang="en-US" sz="1100" spc="-30" dirty="0">
                <a:solidFill>
                  <a:srgbClr val="FFFFFF"/>
                </a:solidFill>
                <a:latin typeface="Trebuchet MS"/>
              </a:rPr>
              <a:t>a</a:t>
            </a:r>
            <a:r>
              <a:rPr lang="en-US" sz="1100" spc="-25" dirty="0">
                <a:solidFill>
                  <a:srgbClr val="FFFFFF"/>
                </a:solidFill>
                <a:latin typeface="Trebuchet MS"/>
              </a:rPr>
              <a:t>d</a:t>
            </a:r>
            <a:r>
              <a:rPr lang="en-US" sz="1100" spc="-50" dirty="0">
                <a:solidFill>
                  <a:srgbClr val="FFFFFF"/>
                </a:solidFill>
                <a:latin typeface="Trebuchet MS"/>
              </a:rPr>
              <a:t>e</a:t>
            </a:r>
            <a:r>
              <a:rPr lang="en-US" sz="1100" spc="-25" dirty="0">
                <a:solidFill>
                  <a:srgbClr val="FFFFFF"/>
                </a:solidFill>
                <a:latin typeface="Trebuchet MS"/>
              </a:rPr>
              <a:t>q</a:t>
            </a:r>
            <a:r>
              <a:rPr lang="en-US" sz="1100" spc="-30" dirty="0">
                <a:solidFill>
                  <a:srgbClr val="FFFFFF"/>
                </a:solidFill>
                <a:latin typeface="Trebuchet MS"/>
              </a:rPr>
              <a:t>ua</a:t>
            </a:r>
            <a:r>
              <a:rPr lang="en-US" sz="1100" spc="-40" dirty="0">
                <a:solidFill>
                  <a:srgbClr val="FFFFFF"/>
                </a:solidFill>
                <a:latin typeface="Trebuchet MS"/>
              </a:rPr>
              <a:t>t</a:t>
            </a:r>
            <a:r>
              <a:rPr lang="en-US" sz="1100" spc="-50" dirty="0">
                <a:solidFill>
                  <a:srgbClr val="FFFFFF"/>
                </a:solidFill>
                <a:latin typeface="Trebuchet MS"/>
              </a:rPr>
              <a:t>e</a:t>
            </a:r>
            <a:r>
              <a:rPr lang="en-US" sz="1100" spc="-85" dirty="0">
                <a:solidFill>
                  <a:srgbClr val="FFFFFF"/>
                </a:solidFill>
                <a:latin typeface="Trebuchet MS"/>
              </a:rPr>
              <a:t>l</a:t>
            </a:r>
            <a:r>
              <a:rPr lang="en-US" sz="1100" dirty="0">
                <a:solidFill>
                  <a:srgbClr val="FFFFFF"/>
                </a:solidFill>
                <a:latin typeface="Trebuchet MS"/>
              </a:rPr>
              <a:t>y  </a:t>
            </a:r>
            <a:r>
              <a:rPr lang="en-US" sz="1100" spc="10" dirty="0">
                <a:solidFill>
                  <a:srgbClr val="FFFFFF"/>
                </a:solidFill>
                <a:latin typeface="Trebuchet MS"/>
              </a:rPr>
              <a:t>s</a:t>
            </a:r>
            <a:r>
              <a:rPr lang="en-US" sz="1100" spc="-40" dirty="0">
                <a:solidFill>
                  <a:srgbClr val="FFFFFF"/>
                </a:solidFill>
                <a:latin typeface="Trebuchet MS"/>
              </a:rPr>
              <a:t>t</a:t>
            </a:r>
            <a:r>
              <a:rPr lang="en-US" sz="1100" spc="35" dirty="0">
                <a:solidFill>
                  <a:srgbClr val="FFFFFF"/>
                </a:solidFill>
                <a:latin typeface="Trebuchet MS"/>
              </a:rPr>
              <a:t>o</a:t>
            </a:r>
            <a:r>
              <a:rPr lang="en-US" sz="1100" spc="-70" dirty="0">
                <a:solidFill>
                  <a:srgbClr val="FFFFFF"/>
                </a:solidFill>
                <a:latin typeface="Trebuchet MS"/>
              </a:rPr>
              <a:t>c</a:t>
            </a:r>
            <a:r>
              <a:rPr lang="en-US" sz="1100" spc="-35" dirty="0">
                <a:solidFill>
                  <a:srgbClr val="FFFFFF"/>
                </a:solidFill>
                <a:latin typeface="Trebuchet MS"/>
              </a:rPr>
              <a:t>k</a:t>
            </a:r>
            <a:r>
              <a:rPr lang="en-US" sz="1100" spc="-50" dirty="0">
                <a:solidFill>
                  <a:srgbClr val="FFFFFF"/>
                </a:solidFill>
                <a:latin typeface="Trebuchet MS"/>
              </a:rPr>
              <a:t>e</a:t>
            </a:r>
            <a:r>
              <a:rPr lang="en-US" sz="1100" spc="-25" dirty="0">
                <a:solidFill>
                  <a:srgbClr val="FFFFFF"/>
                </a:solidFill>
                <a:latin typeface="Trebuchet MS"/>
              </a:rPr>
              <a:t>d</a:t>
            </a:r>
            <a:r>
              <a:rPr lang="en-US" sz="1100" spc="-175" dirty="0">
                <a:solidFill>
                  <a:srgbClr val="FFFFFF"/>
                </a:solidFill>
                <a:latin typeface="Trebuchet MS"/>
              </a:rPr>
              <a:t>,</a:t>
            </a:r>
            <a:r>
              <a:rPr lang="en-US" sz="1100" spc="-80" dirty="0">
                <a:solidFill>
                  <a:srgbClr val="FFFFFF"/>
                </a:solidFill>
                <a:latin typeface="Trebuchet MS"/>
              </a:rPr>
              <a:t> </a:t>
            </a:r>
            <a:r>
              <a:rPr lang="en-US" sz="1100" spc="-30" dirty="0">
                <a:solidFill>
                  <a:srgbClr val="FFFFFF"/>
                </a:solidFill>
                <a:latin typeface="Trebuchet MS"/>
              </a:rPr>
              <a:t>a</a:t>
            </a:r>
            <a:r>
              <a:rPr lang="en-US" sz="1100" spc="-5" dirty="0">
                <a:solidFill>
                  <a:srgbClr val="FFFFFF"/>
                </a:solidFill>
                <a:latin typeface="Trebuchet MS"/>
              </a:rPr>
              <a:t>n</a:t>
            </a:r>
            <a:r>
              <a:rPr lang="en-US" sz="1100" spc="-20" dirty="0">
                <a:solidFill>
                  <a:srgbClr val="FFFFFF"/>
                </a:solidFill>
                <a:latin typeface="Trebuchet MS"/>
              </a:rPr>
              <a:t>d</a:t>
            </a:r>
            <a:r>
              <a:rPr lang="en-US" sz="1100" spc="-80" dirty="0">
                <a:solidFill>
                  <a:srgbClr val="FFFFFF"/>
                </a:solidFill>
                <a:latin typeface="Trebuchet MS"/>
              </a:rPr>
              <a:t> </a:t>
            </a:r>
            <a:r>
              <a:rPr lang="en-US" sz="1100" spc="-40" dirty="0">
                <a:solidFill>
                  <a:srgbClr val="FFFFFF"/>
                </a:solidFill>
                <a:latin typeface="Trebuchet MS"/>
              </a:rPr>
              <a:t>t</a:t>
            </a:r>
            <a:r>
              <a:rPr lang="en-US" sz="1100" spc="-70" dirty="0">
                <a:solidFill>
                  <a:srgbClr val="FFFFFF"/>
                </a:solidFill>
                <a:latin typeface="Trebuchet MS"/>
              </a:rPr>
              <a:t>r</a:t>
            </a:r>
            <a:r>
              <a:rPr lang="en-US" sz="1100" spc="-30" dirty="0">
                <a:solidFill>
                  <a:srgbClr val="FFFFFF"/>
                </a:solidFill>
                <a:latin typeface="Trebuchet MS"/>
              </a:rPr>
              <a:t>a</a:t>
            </a:r>
            <a:r>
              <a:rPr lang="en-US" sz="1100" spc="-70" dirty="0">
                <a:solidFill>
                  <a:srgbClr val="FFFFFF"/>
                </a:solidFill>
                <a:latin typeface="Trebuchet MS"/>
              </a:rPr>
              <a:t>c</a:t>
            </a:r>
            <a:r>
              <a:rPr lang="en-US" sz="1100" spc="-10" dirty="0">
                <a:solidFill>
                  <a:srgbClr val="FFFFFF"/>
                </a:solidFill>
                <a:latin typeface="Trebuchet MS"/>
              </a:rPr>
              <a:t>k</a:t>
            </a:r>
            <a:r>
              <a:rPr lang="en-US" sz="1100" spc="-75" dirty="0">
                <a:solidFill>
                  <a:srgbClr val="FFFFFF"/>
                </a:solidFill>
                <a:latin typeface="Trebuchet MS"/>
              </a:rPr>
              <a:t>i</a:t>
            </a:r>
            <a:r>
              <a:rPr lang="en-US" sz="1100" spc="-5" dirty="0">
                <a:solidFill>
                  <a:srgbClr val="FFFFFF"/>
                </a:solidFill>
                <a:latin typeface="Trebuchet MS"/>
              </a:rPr>
              <a:t>n</a:t>
            </a:r>
            <a:r>
              <a:rPr lang="en-US" sz="1100" spc="40" dirty="0">
                <a:solidFill>
                  <a:srgbClr val="FFFFFF"/>
                </a:solidFill>
                <a:latin typeface="Trebuchet MS"/>
              </a:rPr>
              <a:t>g</a:t>
            </a:r>
            <a:r>
              <a:rPr lang="en-US" sz="1100" spc="-80" dirty="0">
                <a:solidFill>
                  <a:srgbClr val="FFFFFF"/>
                </a:solidFill>
                <a:latin typeface="Trebuchet MS"/>
              </a:rPr>
              <a:t> </a:t>
            </a:r>
            <a:r>
              <a:rPr lang="en-US" sz="1100" spc="10" dirty="0">
                <a:solidFill>
                  <a:srgbClr val="FFFFFF"/>
                </a:solidFill>
                <a:latin typeface="Trebuchet MS"/>
              </a:rPr>
              <a:t>s</a:t>
            </a:r>
            <a:r>
              <a:rPr lang="en-US" sz="1100" spc="-30" dirty="0">
                <a:solidFill>
                  <a:srgbClr val="FFFFFF"/>
                </a:solidFill>
                <a:latin typeface="Trebuchet MS"/>
              </a:rPr>
              <a:t>a</a:t>
            </a:r>
            <a:r>
              <a:rPr lang="en-US" sz="1100" spc="-85" dirty="0">
                <a:solidFill>
                  <a:srgbClr val="FFFFFF"/>
                </a:solidFill>
                <a:latin typeface="Trebuchet MS"/>
              </a:rPr>
              <a:t>l</a:t>
            </a:r>
            <a:r>
              <a:rPr lang="en-US" sz="1100" spc="-50" dirty="0">
                <a:solidFill>
                  <a:srgbClr val="FFFFFF"/>
                </a:solidFill>
                <a:latin typeface="Trebuchet MS"/>
              </a:rPr>
              <a:t>e</a:t>
            </a:r>
            <a:r>
              <a:rPr lang="en-US" sz="1100" spc="15" dirty="0">
                <a:solidFill>
                  <a:srgbClr val="FFFFFF"/>
                </a:solidFill>
                <a:latin typeface="Trebuchet MS"/>
              </a:rPr>
              <a:t>s</a:t>
            </a:r>
            <a:r>
              <a:rPr lang="en-US" sz="1100" spc="-80" dirty="0">
                <a:solidFill>
                  <a:srgbClr val="FFFFFF"/>
                </a:solidFill>
                <a:latin typeface="Trebuchet MS"/>
              </a:rPr>
              <a:t> </a:t>
            </a:r>
            <a:r>
              <a:rPr lang="en-US" sz="1100" spc="-40" dirty="0">
                <a:solidFill>
                  <a:srgbClr val="FFFFFF"/>
                </a:solidFill>
                <a:latin typeface="Trebuchet MS"/>
              </a:rPr>
              <a:t>t</a:t>
            </a:r>
            <a:r>
              <a:rPr lang="en-US" sz="1100" spc="-80" dirty="0">
                <a:solidFill>
                  <a:srgbClr val="FFFFFF"/>
                </a:solidFill>
                <a:latin typeface="Trebuchet MS"/>
              </a:rPr>
              <a:t>r</a:t>
            </a:r>
            <a:r>
              <a:rPr lang="en-US" sz="1100" spc="-50" dirty="0">
                <a:solidFill>
                  <a:srgbClr val="FFFFFF"/>
                </a:solidFill>
                <a:latin typeface="Trebuchet MS"/>
              </a:rPr>
              <a:t>e</a:t>
            </a:r>
            <a:r>
              <a:rPr lang="en-US" sz="1100" spc="-5" dirty="0">
                <a:solidFill>
                  <a:srgbClr val="FFFFFF"/>
                </a:solidFill>
                <a:latin typeface="Trebuchet MS"/>
              </a:rPr>
              <a:t>n</a:t>
            </a:r>
            <a:r>
              <a:rPr lang="en-US" sz="1100" spc="-25" dirty="0">
                <a:solidFill>
                  <a:srgbClr val="FFFFFF"/>
                </a:solidFill>
                <a:latin typeface="Trebuchet MS"/>
              </a:rPr>
              <a:t>d</a:t>
            </a:r>
            <a:r>
              <a:rPr lang="en-US" sz="1100" spc="10" dirty="0">
                <a:solidFill>
                  <a:srgbClr val="FFFFFF"/>
                </a:solidFill>
                <a:latin typeface="Trebuchet MS"/>
              </a:rPr>
              <a:t>s</a:t>
            </a:r>
            <a:r>
              <a:rPr lang="en-US" sz="1100" spc="-140" dirty="0">
                <a:solidFill>
                  <a:srgbClr val="FFFFFF"/>
                </a:solidFill>
                <a:latin typeface="Trebuchet MS"/>
              </a:rPr>
              <a:t>.  </a:t>
            </a:r>
            <a:r>
              <a:rPr lang="en-US" sz="1100" spc="15" dirty="0">
                <a:solidFill>
                  <a:srgbClr val="FFFFFF"/>
                </a:solidFill>
                <a:latin typeface="Trebuchet MS"/>
              </a:rPr>
              <a:t>E</a:t>
            </a:r>
            <a:r>
              <a:rPr lang="en-US" sz="1100" spc="-40" dirty="0">
                <a:solidFill>
                  <a:srgbClr val="FFFFFF"/>
                </a:solidFill>
                <a:latin typeface="Trebuchet MS"/>
              </a:rPr>
              <a:t>f</a:t>
            </a:r>
            <a:r>
              <a:rPr lang="en-US" sz="1100" spc="-50" dirty="0">
                <a:solidFill>
                  <a:srgbClr val="FFFFFF"/>
                </a:solidFill>
                <a:latin typeface="Trebuchet MS"/>
              </a:rPr>
              <a:t>fe</a:t>
            </a:r>
            <a:r>
              <a:rPr lang="en-US" sz="1100" spc="-70" dirty="0">
                <a:solidFill>
                  <a:srgbClr val="FFFFFF"/>
                </a:solidFill>
                <a:latin typeface="Trebuchet MS"/>
              </a:rPr>
              <a:t>c</a:t>
            </a:r>
            <a:r>
              <a:rPr lang="en-US" sz="1100" spc="-40" dirty="0">
                <a:solidFill>
                  <a:srgbClr val="FFFFFF"/>
                </a:solidFill>
                <a:latin typeface="Trebuchet MS"/>
              </a:rPr>
              <a:t>t</a:t>
            </a:r>
            <a:r>
              <a:rPr lang="en-US" sz="1100" spc="-75" dirty="0">
                <a:solidFill>
                  <a:srgbClr val="FFFFFF"/>
                </a:solidFill>
                <a:latin typeface="Trebuchet MS"/>
              </a:rPr>
              <a:t>i</a:t>
            </a:r>
            <a:r>
              <a:rPr lang="en-US" sz="1100" spc="-10" dirty="0">
                <a:solidFill>
                  <a:srgbClr val="FFFFFF"/>
                </a:solidFill>
                <a:latin typeface="Trebuchet MS"/>
              </a:rPr>
              <a:t>v</a:t>
            </a:r>
            <a:r>
              <a:rPr lang="en-US" sz="1100" spc="-45" dirty="0">
                <a:solidFill>
                  <a:srgbClr val="FFFFFF"/>
                </a:solidFill>
                <a:latin typeface="Trebuchet MS"/>
              </a:rPr>
              <a:t>e</a:t>
            </a:r>
            <a:r>
              <a:rPr lang="en-US" sz="1100" spc="-80" dirty="0">
                <a:solidFill>
                  <a:srgbClr val="FFFFFF"/>
                </a:solidFill>
                <a:latin typeface="Trebuchet MS"/>
              </a:rPr>
              <a:t> </a:t>
            </a:r>
            <a:r>
              <a:rPr lang="en-US" sz="1100" spc="-25" dirty="0">
                <a:solidFill>
                  <a:srgbClr val="FFFFFF"/>
                </a:solidFill>
                <a:latin typeface="Trebuchet MS"/>
              </a:rPr>
              <a:t>p</a:t>
            </a:r>
            <a:r>
              <a:rPr lang="en-US" sz="1100" spc="-80" dirty="0">
                <a:solidFill>
                  <a:srgbClr val="FFFFFF"/>
                </a:solidFill>
                <a:latin typeface="Trebuchet MS"/>
              </a:rPr>
              <a:t>r</a:t>
            </a:r>
            <a:r>
              <a:rPr lang="en-US" sz="1100" spc="35" dirty="0">
                <a:solidFill>
                  <a:srgbClr val="FFFFFF"/>
                </a:solidFill>
                <a:latin typeface="Trebuchet MS"/>
              </a:rPr>
              <a:t>o</a:t>
            </a:r>
            <a:r>
              <a:rPr lang="en-US" sz="1100" spc="-25" dirty="0">
                <a:solidFill>
                  <a:srgbClr val="FFFFFF"/>
                </a:solidFill>
                <a:latin typeface="Trebuchet MS"/>
              </a:rPr>
              <a:t>d</a:t>
            </a:r>
            <a:r>
              <a:rPr lang="en-US" sz="1100" spc="-30" dirty="0">
                <a:solidFill>
                  <a:srgbClr val="FFFFFF"/>
                </a:solidFill>
                <a:latin typeface="Trebuchet MS"/>
              </a:rPr>
              <a:t>u</a:t>
            </a:r>
            <a:r>
              <a:rPr lang="en-US" sz="1100" spc="-70" dirty="0">
                <a:solidFill>
                  <a:srgbClr val="FFFFFF"/>
                </a:solidFill>
                <a:latin typeface="Trebuchet MS"/>
              </a:rPr>
              <a:t>c</a:t>
            </a:r>
            <a:r>
              <a:rPr lang="en-US" sz="1100" spc="-35" dirty="0">
                <a:solidFill>
                  <a:srgbClr val="FFFFFF"/>
                </a:solidFill>
                <a:latin typeface="Trebuchet MS"/>
              </a:rPr>
              <a:t>t</a:t>
            </a:r>
            <a:r>
              <a:rPr lang="en-US" sz="1100" spc="-80" dirty="0">
                <a:solidFill>
                  <a:srgbClr val="FFFFFF"/>
                </a:solidFill>
                <a:latin typeface="Trebuchet MS"/>
              </a:rPr>
              <a:t> </a:t>
            </a:r>
            <a:r>
              <a:rPr lang="en-US" sz="1100" spc="-5" dirty="0">
                <a:solidFill>
                  <a:srgbClr val="FFFFFF"/>
                </a:solidFill>
                <a:latin typeface="Trebuchet MS"/>
              </a:rPr>
              <a:t>m</a:t>
            </a:r>
            <a:r>
              <a:rPr lang="en-US" sz="1100" spc="-30" dirty="0">
                <a:solidFill>
                  <a:srgbClr val="FFFFFF"/>
                </a:solidFill>
                <a:latin typeface="Trebuchet MS"/>
              </a:rPr>
              <a:t>a</a:t>
            </a:r>
            <a:r>
              <a:rPr lang="en-US" sz="1100" spc="-5" dirty="0">
                <a:solidFill>
                  <a:srgbClr val="FFFFFF"/>
                </a:solidFill>
                <a:latin typeface="Trebuchet MS"/>
              </a:rPr>
              <a:t>n</a:t>
            </a:r>
            <a:r>
              <a:rPr lang="en-US" sz="1100" spc="-30" dirty="0">
                <a:solidFill>
                  <a:srgbClr val="FFFFFF"/>
                </a:solidFill>
                <a:latin typeface="Trebuchet MS"/>
              </a:rPr>
              <a:t>a</a:t>
            </a:r>
            <a:r>
              <a:rPr lang="en-US" sz="1100" spc="35" dirty="0">
                <a:solidFill>
                  <a:srgbClr val="FFFFFF"/>
                </a:solidFill>
                <a:latin typeface="Trebuchet MS"/>
              </a:rPr>
              <a:t>g</a:t>
            </a:r>
            <a:r>
              <a:rPr lang="en-US" sz="1100" spc="-50" dirty="0">
                <a:solidFill>
                  <a:srgbClr val="FFFFFF"/>
                </a:solidFill>
                <a:latin typeface="Trebuchet MS"/>
              </a:rPr>
              <a:t>e</a:t>
            </a:r>
            <a:r>
              <a:rPr lang="en-US" sz="1100" spc="-5" dirty="0">
                <a:solidFill>
                  <a:srgbClr val="FFFFFF"/>
                </a:solidFill>
                <a:latin typeface="Trebuchet MS"/>
              </a:rPr>
              <a:t>m</a:t>
            </a:r>
            <a:r>
              <a:rPr lang="en-US" sz="1100" spc="-50" dirty="0">
                <a:solidFill>
                  <a:srgbClr val="FFFFFF"/>
                </a:solidFill>
                <a:latin typeface="Trebuchet MS"/>
              </a:rPr>
              <a:t>e</a:t>
            </a:r>
            <a:r>
              <a:rPr lang="en-US" sz="1100" spc="-5" dirty="0">
                <a:solidFill>
                  <a:srgbClr val="FFFFFF"/>
                </a:solidFill>
                <a:latin typeface="Trebuchet MS"/>
              </a:rPr>
              <a:t>n</a:t>
            </a:r>
            <a:r>
              <a:rPr lang="en-US" sz="1100" spc="-30" dirty="0">
                <a:solidFill>
                  <a:srgbClr val="FFFFFF"/>
                </a:solidFill>
                <a:latin typeface="Trebuchet MS"/>
              </a:rPr>
              <a:t>t  </a:t>
            </a:r>
            <a:r>
              <a:rPr lang="en-US" sz="1100" spc="-75" dirty="0">
                <a:solidFill>
                  <a:srgbClr val="FFFFFF"/>
                </a:solidFill>
                <a:latin typeface="Trebuchet MS"/>
              </a:rPr>
              <a:t>i</a:t>
            </a:r>
            <a:r>
              <a:rPr lang="en-US" sz="1100" spc="-5" dirty="0">
                <a:solidFill>
                  <a:srgbClr val="FFFFFF"/>
                </a:solidFill>
                <a:latin typeface="Trebuchet MS"/>
              </a:rPr>
              <a:t>n</a:t>
            </a:r>
            <a:r>
              <a:rPr lang="en-US" sz="1100" spc="-10" dirty="0">
                <a:solidFill>
                  <a:srgbClr val="FFFFFF"/>
                </a:solidFill>
                <a:latin typeface="Trebuchet MS"/>
              </a:rPr>
              <a:t>v</a:t>
            </a:r>
            <a:r>
              <a:rPr lang="en-US" sz="1100" spc="35" dirty="0">
                <a:solidFill>
                  <a:srgbClr val="FFFFFF"/>
                </a:solidFill>
                <a:latin typeface="Trebuchet MS"/>
              </a:rPr>
              <a:t>o</a:t>
            </a:r>
            <a:r>
              <a:rPr lang="en-US" sz="1100" spc="-85" dirty="0">
                <a:solidFill>
                  <a:srgbClr val="FFFFFF"/>
                </a:solidFill>
                <a:latin typeface="Trebuchet MS"/>
              </a:rPr>
              <a:t>l</a:t>
            </a:r>
            <a:r>
              <a:rPr lang="en-US" sz="1100" spc="-10" dirty="0">
                <a:solidFill>
                  <a:srgbClr val="FFFFFF"/>
                </a:solidFill>
                <a:latin typeface="Trebuchet MS"/>
              </a:rPr>
              <a:t>v</a:t>
            </a:r>
            <a:r>
              <a:rPr lang="en-US" sz="1100" spc="-50" dirty="0">
                <a:solidFill>
                  <a:srgbClr val="FFFFFF"/>
                </a:solidFill>
                <a:latin typeface="Trebuchet MS"/>
              </a:rPr>
              <a:t>e</a:t>
            </a:r>
            <a:r>
              <a:rPr lang="en-US" sz="1100" spc="15" dirty="0">
                <a:solidFill>
                  <a:srgbClr val="FFFFFF"/>
                </a:solidFill>
                <a:latin typeface="Trebuchet MS"/>
              </a:rPr>
              <a:t>s</a:t>
            </a:r>
            <a:r>
              <a:rPr lang="en-US" sz="1100" spc="-80" dirty="0">
                <a:solidFill>
                  <a:srgbClr val="FFFFFF"/>
                </a:solidFill>
                <a:latin typeface="Trebuchet MS"/>
              </a:rPr>
              <a:t> </a:t>
            </a:r>
            <a:r>
              <a:rPr lang="en-US" sz="1100" spc="-25" dirty="0">
                <a:solidFill>
                  <a:srgbClr val="FFFFFF"/>
                </a:solidFill>
                <a:latin typeface="Trebuchet MS"/>
              </a:rPr>
              <a:t>a</a:t>
            </a:r>
            <a:r>
              <a:rPr lang="en-US" sz="1100" spc="-80" dirty="0">
                <a:solidFill>
                  <a:srgbClr val="FFFFFF"/>
                </a:solidFill>
                <a:latin typeface="Trebuchet MS"/>
              </a:rPr>
              <a:t> c</a:t>
            </a:r>
            <a:r>
              <a:rPr lang="en-US" sz="1100" spc="35" dirty="0">
                <a:solidFill>
                  <a:srgbClr val="FFFFFF"/>
                </a:solidFill>
                <a:latin typeface="Trebuchet MS"/>
              </a:rPr>
              <a:t>o</a:t>
            </a:r>
            <a:r>
              <a:rPr lang="en-US" sz="1100" spc="-5" dirty="0">
                <a:solidFill>
                  <a:srgbClr val="FFFFFF"/>
                </a:solidFill>
                <a:latin typeface="Trebuchet MS"/>
              </a:rPr>
              <a:t>m</a:t>
            </a:r>
            <a:r>
              <a:rPr lang="en-US" sz="1100" spc="-25" dirty="0">
                <a:solidFill>
                  <a:srgbClr val="FFFFFF"/>
                </a:solidFill>
                <a:latin typeface="Trebuchet MS"/>
              </a:rPr>
              <a:t>b</a:t>
            </a:r>
            <a:r>
              <a:rPr lang="en-US" sz="1100" spc="-75" dirty="0">
                <a:solidFill>
                  <a:srgbClr val="FFFFFF"/>
                </a:solidFill>
                <a:latin typeface="Trebuchet MS"/>
              </a:rPr>
              <a:t>i</a:t>
            </a:r>
            <a:r>
              <a:rPr lang="en-US" sz="1100" spc="-5" dirty="0">
                <a:solidFill>
                  <a:srgbClr val="FFFFFF"/>
                </a:solidFill>
                <a:latin typeface="Trebuchet MS"/>
              </a:rPr>
              <a:t>n</a:t>
            </a:r>
            <a:r>
              <a:rPr lang="en-US" sz="1100" spc="-30" dirty="0">
                <a:solidFill>
                  <a:srgbClr val="FFFFFF"/>
                </a:solidFill>
                <a:latin typeface="Trebuchet MS"/>
              </a:rPr>
              <a:t>a</a:t>
            </a:r>
            <a:r>
              <a:rPr lang="en-US" sz="1100" spc="-40" dirty="0">
                <a:solidFill>
                  <a:srgbClr val="FFFFFF"/>
                </a:solidFill>
                <a:latin typeface="Trebuchet MS"/>
              </a:rPr>
              <a:t>t</a:t>
            </a:r>
            <a:r>
              <a:rPr lang="en-US" sz="1100" spc="-75" dirty="0">
                <a:solidFill>
                  <a:srgbClr val="FFFFFF"/>
                </a:solidFill>
                <a:latin typeface="Trebuchet MS"/>
              </a:rPr>
              <a:t>i</a:t>
            </a:r>
            <a:r>
              <a:rPr lang="en-US" sz="1100" spc="35" dirty="0">
                <a:solidFill>
                  <a:srgbClr val="FFFFFF"/>
                </a:solidFill>
                <a:latin typeface="Trebuchet MS"/>
              </a:rPr>
              <a:t>o</a:t>
            </a:r>
            <a:r>
              <a:rPr lang="en-US" sz="1100" dirty="0">
                <a:solidFill>
                  <a:srgbClr val="FFFFFF"/>
                </a:solidFill>
                <a:latin typeface="Trebuchet MS"/>
              </a:rPr>
              <a:t>n</a:t>
            </a:r>
            <a:r>
              <a:rPr lang="en-US" sz="1100" spc="-80" dirty="0">
                <a:solidFill>
                  <a:srgbClr val="FFFFFF"/>
                </a:solidFill>
                <a:latin typeface="Trebuchet MS"/>
              </a:rPr>
              <a:t> </a:t>
            </a:r>
            <a:r>
              <a:rPr lang="en-US" sz="1100" spc="30" dirty="0">
                <a:solidFill>
                  <a:srgbClr val="FFFFFF"/>
                </a:solidFill>
                <a:latin typeface="Trebuchet MS"/>
              </a:rPr>
              <a:t>o</a:t>
            </a:r>
            <a:r>
              <a:rPr lang="en-US" sz="1100" spc="-30" dirty="0">
                <a:solidFill>
                  <a:srgbClr val="FFFFFF"/>
                </a:solidFill>
                <a:latin typeface="Trebuchet MS"/>
              </a:rPr>
              <a:t>f  </a:t>
            </a:r>
            <a:r>
              <a:rPr lang="en-US" sz="1100" spc="-40" dirty="0">
                <a:solidFill>
                  <a:srgbClr val="FFFFFF"/>
                </a:solidFill>
                <a:latin typeface="Trebuchet MS"/>
              </a:rPr>
              <a:t>t</a:t>
            </a:r>
            <a:r>
              <a:rPr lang="en-US" sz="1100" spc="-50" dirty="0">
                <a:solidFill>
                  <a:srgbClr val="FFFFFF"/>
                </a:solidFill>
                <a:latin typeface="Trebuchet MS"/>
              </a:rPr>
              <a:t>e</a:t>
            </a:r>
            <a:r>
              <a:rPr lang="en-US" sz="1100" spc="-70" dirty="0">
                <a:solidFill>
                  <a:srgbClr val="FFFFFF"/>
                </a:solidFill>
                <a:latin typeface="Trebuchet MS"/>
              </a:rPr>
              <a:t>c</a:t>
            </a:r>
            <a:r>
              <a:rPr lang="en-US" sz="1100" spc="-5" dirty="0">
                <a:solidFill>
                  <a:srgbClr val="FFFFFF"/>
                </a:solidFill>
                <a:latin typeface="Trebuchet MS"/>
              </a:rPr>
              <a:t>hn</a:t>
            </a:r>
            <a:r>
              <a:rPr lang="en-US" sz="1100" spc="35" dirty="0">
                <a:solidFill>
                  <a:srgbClr val="FFFFFF"/>
                </a:solidFill>
                <a:latin typeface="Trebuchet MS"/>
              </a:rPr>
              <a:t>o</a:t>
            </a:r>
            <a:r>
              <a:rPr lang="en-US" sz="1100" spc="-85" dirty="0">
                <a:solidFill>
                  <a:srgbClr val="FFFFFF"/>
                </a:solidFill>
                <a:latin typeface="Trebuchet MS"/>
              </a:rPr>
              <a:t>l</a:t>
            </a:r>
            <a:r>
              <a:rPr lang="en-US" sz="1100" spc="35" dirty="0">
                <a:solidFill>
                  <a:srgbClr val="FFFFFF"/>
                </a:solidFill>
                <a:latin typeface="Trebuchet MS"/>
              </a:rPr>
              <a:t>og</a:t>
            </a:r>
            <a:r>
              <a:rPr lang="en-US" sz="1100" spc="-30" dirty="0">
                <a:solidFill>
                  <a:srgbClr val="FFFFFF"/>
                </a:solidFill>
                <a:latin typeface="Trebuchet MS"/>
              </a:rPr>
              <a:t>y</a:t>
            </a:r>
            <a:r>
              <a:rPr lang="en-US" sz="1100" spc="-175" dirty="0">
                <a:solidFill>
                  <a:srgbClr val="FFFFFF"/>
                </a:solidFill>
                <a:latin typeface="Trebuchet MS"/>
              </a:rPr>
              <a:t>,</a:t>
            </a:r>
            <a:r>
              <a:rPr lang="en-US" sz="1100" spc="-80" dirty="0">
                <a:solidFill>
                  <a:srgbClr val="FFFFFF"/>
                </a:solidFill>
                <a:latin typeface="Trebuchet MS"/>
              </a:rPr>
              <a:t> </a:t>
            </a:r>
            <a:r>
              <a:rPr lang="en-US" sz="1100" spc="-25" dirty="0">
                <a:solidFill>
                  <a:srgbClr val="FFFFFF"/>
                </a:solidFill>
                <a:latin typeface="Trebuchet MS"/>
              </a:rPr>
              <a:t>d</a:t>
            </a:r>
            <a:r>
              <a:rPr lang="en-US" sz="1100" spc="-30" dirty="0">
                <a:solidFill>
                  <a:srgbClr val="FFFFFF"/>
                </a:solidFill>
                <a:latin typeface="Trebuchet MS"/>
              </a:rPr>
              <a:t>a</a:t>
            </a:r>
            <a:r>
              <a:rPr lang="en-US" sz="1100" spc="-40" dirty="0">
                <a:solidFill>
                  <a:srgbClr val="FFFFFF"/>
                </a:solidFill>
                <a:latin typeface="Trebuchet MS"/>
              </a:rPr>
              <a:t>t</a:t>
            </a:r>
            <a:r>
              <a:rPr lang="en-US" sz="1100" spc="-25" dirty="0">
                <a:solidFill>
                  <a:srgbClr val="FFFFFF"/>
                </a:solidFill>
                <a:latin typeface="Trebuchet MS"/>
              </a:rPr>
              <a:t>a</a:t>
            </a:r>
            <a:r>
              <a:rPr lang="en-US" sz="1100" spc="-80" dirty="0">
                <a:solidFill>
                  <a:srgbClr val="FFFFFF"/>
                </a:solidFill>
                <a:latin typeface="Trebuchet MS"/>
              </a:rPr>
              <a:t> </a:t>
            </a:r>
            <a:r>
              <a:rPr lang="en-US" sz="1100" spc="-30" dirty="0">
                <a:solidFill>
                  <a:srgbClr val="FFFFFF"/>
                </a:solidFill>
                <a:latin typeface="Trebuchet MS"/>
              </a:rPr>
              <a:t>a</a:t>
            </a:r>
            <a:r>
              <a:rPr lang="en-US" sz="1100" spc="-5" dirty="0">
                <a:solidFill>
                  <a:srgbClr val="FFFFFF"/>
                </a:solidFill>
                <a:latin typeface="Trebuchet MS"/>
              </a:rPr>
              <a:t>n</a:t>
            </a:r>
            <a:r>
              <a:rPr lang="en-US" sz="1100" spc="-30" dirty="0">
                <a:solidFill>
                  <a:srgbClr val="FFFFFF"/>
                </a:solidFill>
                <a:latin typeface="Trebuchet MS"/>
              </a:rPr>
              <a:t>a</a:t>
            </a:r>
            <a:r>
              <a:rPr lang="en-US" sz="1100" spc="-85" dirty="0">
                <a:solidFill>
                  <a:srgbClr val="FFFFFF"/>
                </a:solidFill>
                <a:latin typeface="Trebuchet MS"/>
              </a:rPr>
              <a:t>l</a:t>
            </a:r>
            <a:r>
              <a:rPr lang="en-US" sz="1100" dirty="0">
                <a:solidFill>
                  <a:srgbClr val="FFFFFF"/>
                </a:solidFill>
                <a:latin typeface="Trebuchet MS"/>
              </a:rPr>
              <a:t>y</a:t>
            </a:r>
            <a:r>
              <a:rPr lang="en-US" sz="1100" spc="10" dirty="0">
                <a:solidFill>
                  <a:srgbClr val="FFFFFF"/>
                </a:solidFill>
                <a:latin typeface="Trebuchet MS"/>
              </a:rPr>
              <a:t>s</a:t>
            </a:r>
            <a:r>
              <a:rPr lang="en-US" sz="1100" spc="-75" dirty="0">
                <a:solidFill>
                  <a:srgbClr val="FFFFFF"/>
                </a:solidFill>
                <a:latin typeface="Trebuchet MS"/>
              </a:rPr>
              <a:t>i</a:t>
            </a:r>
            <a:r>
              <a:rPr lang="en-US" sz="1100" spc="10" dirty="0">
                <a:solidFill>
                  <a:srgbClr val="FFFFFF"/>
                </a:solidFill>
                <a:latin typeface="Trebuchet MS"/>
              </a:rPr>
              <a:t>s</a:t>
            </a:r>
            <a:r>
              <a:rPr lang="en-US" sz="1100" spc="-175" dirty="0">
                <a:solidFill>
                  <a:srgbClr val="FFFFFF"/>
                </a:solidFill>
                <a:latin typeface="Trebuchet MS"/>
              </a:rPr>
              <a:t>,</a:t>
            </a:r>
            <a:r>
              <a:rPr lang="en-US" sz="1100" spc="-80" dirty="0">
                <a:solidFill>
                  <a:srgbClr val="FFFFFF"/>
                </a:solidFill>
                <a:latin typeface="Trebuchet MS"/>
              </a:rPr>
              <a:t> </a:t>
            </a:r>
            <a:r>
              <a:rPr lang="en-US" sz="1100" spc="-30" dirty="0">
                <a:solidFill>
                  <a:srgbClr val="FFFFFF"/>
                </a:solidFill>
                <a:latin typeface="Trebuchet MS"/>
              </a:rPr>
              <a:t>a</a:t>
            </a:r>
            <a:r>
              <a:rPr lang="en-US" sz="1100" spc="-5" dirty="0">
                <a:solidFill>
                  <a:srgbClr val="FFFFFF"/>
                </a:solidFill>
                <a:latin typeface="Trebuchet MS"/>
              </a:rPr>
              <a:t>n</a:t>
            </a:r>
            <a:r>
              <a:rPr lang="en-US" sz="1100" spc="-15" dirty="0">
                <a:solidFill>
                  <a:srgbClr val="FFFFFF"/>
                </a:solidFill>
                <a:latin typeface="Trebuchet MS"/>
              </a:rPr>
              <a:t>d  </a:t>
            </a:r>
            <a:r>
              <a:rPr lang="en-US" sz="1100" spc="-25" dirty="0">
                <a:solidFill>
                  <a:srgbClr val="FFFFFF"/>
                </a:solidFill>
                <a:latin typeface="Trebuchet MS"/>
              </a:rPr>
              <a:t>inventory </a:t>
            </a:r>
            <a:r>
              <a:rPr lang="en-US" sz="1100" spc="-20" dirty="0">
                <a:solidFill>
                  <a:srgbClr val="FFFFFF"/>
                </a:solidFill>
                <a:latin typeface="Trebuchet MS"/>
              </a:rPr>
              <a:t>management </a:t>
            </a:r>
            <a:r>
              <a:rPr lang="en-US" sz="1100" spc="-30" dirty="0">
                <a:solidFill>
                  <a:srgbClr val="FFFFFF"/>
                </a:solidFill>
                <a:latin typeface="Trebuchet MS"/>
              </a:rPr>
              <a:t>strategies </a:t>
            </a:r>
            <a:r>
              <a:rPr lang="en-US" sz="1100" spc="-25" dirty="0">
                <a:solidFill>
                  <a:srgbClr val="FFFFFF"/>
                </a:solidFill>
                <a:latin typeface="Trebuchet MS"/>
              </a:rPr>
              <a:t> </a:t>
            </a:r>
            <a:r>
              <a:rPr lang="en-US" sz="1100" spc="-40" dirty="0">
                <a:solidFill>
                  <a:srgbClr val="FFFFFF"/>
                </a:solidFill>
                <a:latin typeface="Trebuchet MS"/>
              </a:rPr>
              <a:t>t</a:t>
            </a:r>
            <a:r>
              <a:rPr lang="en-US" sz="1100" spc="40" dirty="0">
                <a:solidFill>
                  <a:srgbClr val="FFFFFF"/>
                </a:solidFill>
                <a:latin typeface="Trebuchet MS"/>
              </a:rPr>
              <a:t>o</a:t>
            </a:r>
            <a:r>
              <a:rPr lang="en-US" sz="1100" spc="-80" dirty="0">
                <a:solidFill>
                  <a:srgbClr val="FFFFFF"/>
                </a:solidFill>
                <a:latin typeface="Trebuchet MS"/>
              </a:rPr>
              <a:t> </a:t>
            </a:r>
            <a:r>
              <a:rPr lang="en-US" sz="1100" spc="-50" dirty="0">
                <a:solidFill>
                  <a:srgbClr val="FFFFFF"/>
                </a:solidFill>
                <a:latin typeface="Trebuchet MS"/>
              </a:rPr>
              <a:t>e</a:t>
            </a:r>
            <a:r>
              <a:rPr lang="en-US" sz="1100" spc="-5" dirty="0">
                <a:solidFill>
                  <a:srgbClr val="FFFFFF"/>
                </a:solidFill>
                <a:latin typeface="Trebuchet MS"/>
              </a:rPr>
              <a:t>n</a:t>
            </a:r>
            <a:r>
              <a:rPr lang="en-US" sz="1100" spc="10" dirty="0">
                <a:solidFill>
                  <a:srgbClr val="FFFFFF"/>
                </a:solidFill>
                <a:latin typeface="Trebuchet MS"/>
              </a:rPr>
              <a:t>s</a:t>
            </a:r>
            <a:r>
              <a:rPr lang="en-US" sz="1100" spc="-30" dirty="0">
                <a:solidFill>
                  <a:srgbClr val="FFFFFF"/>
                </a:solidFill>
                <a:latin typeface="Trebuchet MS"/>
              </a:rPr>
              <a:t>u</a:t>
            </a:r>
            <a:r>
              <a:rPr lang="en-US" sz="1100" spc="-80" dirty="0">
                <a:solidFill>
                  <a:srgbClr val="FFFFFF"/>
                </a:solidFill>
                <a:latin typeface="Trebuchet MS"/>
              </a:rPr>
              <a:t>r</a:t>
            </a:r>
            <a:r>
              <a:rPr lang="en-US" sz="1100" spc="-45" dirty="0">
                <a:solidFill>
                  <a:srgbClr val="FFFFFF"/>
                </a:solidFill>
                <a:latin typeface="Trebuchet MS"/>
              </a:rPr>
              <a:t>e</a:t>
            </a:r>
            <a:r>
              <a:rPr lang="en-US" sz="1100" spc="-80" dirty="0">
                <a:solidFill>
                  <a:srgbClr val="FFFFFF"/>
                </a:solidFill>
                <a:latin typeface="Trebuchet MS"/>
              </a:rPr>
              <a:t> </a:t>
            </a:r>
            <a:r>
              <a:rPr lang="en-US" sz="1100" spc="-40" dirty="0">
                <a:solidFill>
                  <a:srgbClr val="FFFFFF"/>
                </a:solidFill>
                <a:latin typeface="Trebuchet MS"/>
              </a:rPr>
              <a:t>t</a:t>
            </a:r>
            <a:r>
              <a:rPr lang="en-US" sz="1100" spc="-5" dirty="0">
                <a:solidFill>
                  <a:srgbClr val="FFFFFF"/>
                </a:solidFill>
                <a:latin typeface="Trebuchet MS"/>
              </a:rPr>
              <a:t>h</a:t>
            </a:r>
            <a:r>
              <a:rPr lang="en-US" sz="1100" spc="-30" dirty="0">
                <a:solidFill>
                  <a:srgbClr val="FFFFFF"/>
                </a:solidFill>
                <a:latin typeface="Trebuchet MS"/>
              </a:rPr>
              <a:t>a</a:t>
            </a:r>
            <a:r>
              <a:rPr lang="en-US" sz="1100" spc="-35" dirty="0">
                <a:solidFill>
                  <a:srgbClr val="FFFFFF"/>
                </a:solidFill>
                <a:latin typeface="Trebuchet MS"/>
              </a:rPr>
              <a:t>t</a:t>
            </a:r>
            <a:r>
              <a:rPr lang="en-US" sz="1100" spc="-80" dirty="0">
                <a:solidFill>
                  <a:srgbClr val="FFFFFF"/>
                </a:solidFill>
                <a:latin typeface="Trebuchet MS"/>
              </a:rPr>
              <a:t> </a:t>
            </a:r>
            <a:r>
              <a:rPr lang="en-US" sz="1100" spc="-40" dirty="0">
                <a:solidFill>
                  <a:srgbClr val="FFFFFF"/>
                </a:solidFill>
                <a:latin typeface="Trebuchet MS"/>
              </a:rPr>
              <a:t>t</a:t>
            </a:r>
            <a:r>
              <a:rPr lang="en-US" sz="1100" spc="-5" dirty="0">
                <a:solidFill>
                  <a:srgbClr val="FFFFFF"/>
                </a:solidFill>
                <a:latin typeface="Trebuchet MS"/>
              </a:rPr>
              <a:t>h</a:t>
            </a:r>
            <a:r>
              <a:rPr lang="en-US" sz="1100" spc="-45" dirty="0">
                <a:solidFill>
                  <a:srgbClr val="FFFFFF"/>
                </a:solidFill>
                <a:latin typeface="Trebuchet MS"/>
              </a:rPr>
              <a:t>e</a:t>
            </a:r>
            <a:r>
              <a:rPr lang="en-US" sz="1100" spc="-80" dirty="0">
                <a:solidFill>
                  <a:srgbClr val="FFFFFF"/>
                </a:solidFill>
                <a:latin typeface="Trebuchet MS"/>
              </a:rPr>
              <a:t> </a:t>
            </a:r>
            <a:r>
              <a:rPr lang="en-US" sz="1100" spc="10" dirty="0">
                <a:solidFill>
                  <a:srgbClr val="FFFFFF"/>
                </a:solidFill>
                <a:latin typeface="Trebuchet MS"/>
              </a:rPr>
              <a:t>s</a:t>
            </a:r>
            <a:r>
              <a:rPr lang="en-US" sz="1100" spc="-40" dirty="0">
                <a:solidFill>
                  <a:srgbClr val="FFFFFF"/>
                </a:solidFill>
                <a:latin typeface="Trebuchet MS"/>
              </a:rPr>
              <a:t>t</a:t>
            </a:r>
            <a:r>
              <a:rPr lang="en-US" sz="1100" spc="35" dirty="0">
                <a:solidFill>
                  <a:srgbClr val="FFFFFF"/>
                </a:solidFill>
                <a:latin typeface="Trebuchet MS"/>
              </a:rPr>
              <a:t>o</a:t>
            </a:r>
            <a:r>
              <a:rPr lang="en-US" sz="1100" spc="-80" dirty="0">
                <a:solidFill>
                  <a:srgbClr val="FFFFFF"/>
                </a:solidFill>
                <a:latin typeface="Trebuchet MS"/>
              </a:rPr>
              <a:t>r</a:t>
            </a:r>
            <a:r>
              <a:rPr lang="en-US" sz="1100" spc="-45" dirty="0">
                <a:solidFill>
                  <a:srgbClr val="FFFFFF"/>
                </a:solidFill>
                <a:latin typeface="Trebuchet MS"/>
              </a:rPr>
              <a:t>e</a:t>
            </a:r>
            <a:r>
              <a:rPr lang="en-US" sz="1100" spc="-80" dirty="0">
                <a:solidFill>
                  <a:srgbClr val="FFFFFF"/>
                </a:solidFill>
                <a:latin typeface="Trebuchet MS"/>
              </a:rPr>
              <a:t> </a:t>
            </a:r>
            <a:r>
              <a:rPr lang="en-US" sz="1100" spc="-30" dirty="0">
                <a:solidFill>
                  <a:srgbClr val="FFFFFF"/>
                </a:solidFill>
                <a:latin typeface="Trebuchet MS"/>
              </a:rPr>
              <a:t>a</a:t>
            </a:r>
            <a:r>
              <a:rPr lang="en-US" sz="1100" spc="-85" dirty="0">
                <a:solidFill>
                  <a:srgbClr val="FFFFFF"/>
                </a:solidFill>
                <a:latin typeface="Trebuchet MS"/>
              </a:rPr>
              <a:t>l</a:t>
            </a:r>
            <a:r>
              <a:rPr lang="en-US" sz="1100" spc="-5" dirty="0">
                <a:solidFill>
                  <a:srgbClr val="FFFFFF"/>
                </a:solidFill>
                <a:latin typeface="Trebuchet MS"/>
              </a:rPr>
              <a:t>w</a:t>
            </a:r>
            <a:r>
              <a:rPr lang="en-US" sz="1100" spc="-35" dirty="0">
                <a:solidFill>
                  <a:srgbClr val="FFFFFF"/>
                </a:solidFill>
                <a:latin typeface="Trebuchet MS"/>
              </a:rPr>
              <a:t>a</a:t>
            </a:r>
            <a:r>
              <a:rPr lang="en-US" sz="1100" dirty="0">
                <a:solidFill>
                  <a:srgbClr val="FFFFFF"/>
                </a:solidFill>
                <a:latin typeface="Trebuchet MS"/>
              </a:rPr>
              <a:t>y</a:t>
            </a:r>
            <a:r>
              <a:rPr lang="en-US" sz="1100" spc="15" dirty="0">
                <a:solidFill>
                  <a:srgbClr val="FFFFFF"/>
                </a:solidFill>
                <a:latin typeface="Trebuchet MS"/>
              </a:rPr>
              <a:t>s</a:t>
            </a:r>
            <a:r>
              <a:rPr lang="en-US" sz="1100" spc="-80" dirty="0">
                <a:solidFill>
                  <a:srgbClr val="FFFFFF"/>
                </a:solidFill>
                <a:latin typeface="Trebuchet MS"/>
              </a:rPr>
              <a:t> </a:t>
            </a:r>
            <a:r>
              <a:rPr lang="en-US" sz="1100" spc="-5" dirty="0">
                <a:solidFill>
                  <a:srgbClr val="FFFFFF"/>
                </a:solidFill>
                <a:latin typeface="Trebuchet MS"/>
              </a:rPr>
              <a:t>h</a:t>
            </a:r>
            <a:r>
              <a:rPr lang="en-US" sz="1100" spc="-30" dirty="0">
                <a:solidFill>
                  <a:srgbClr val="FFFFFF"/>
                </a:solidFill>
                <a:latin typeface="Trebuchet MS"/>
              </a:rPr>
              <a:t>a</a:t>
            </a:r>
            <a:r>
              <a:rPr lang="en-US" sz="1100" spc="10" dirty="0">
                <a:solidFill>
                  <a:srgbClr val="FFFFFF"/>
                </a:solidFill>
                <a:latin typeface="Trebuchet MS"/>
              </a:rPr>
              <a:t>s  </a:t>
            </a:r>
            <a:r>
              <a:rPr lang="en-US" sz="1100" spc="-40" dirty="0">
                <a:solidFill>
                  <a:srgbClr val="FFFFFF"/>
                </a:solidFill>
                <a:latin typeface="Trebuchet MS"/>
              </a:rPr>
              <a:t>t</a:t>
            </a:r>
            <a:r>
              <a:rPr lang="en-US" sz="1100" spc="-5" dirty="0">
                <a:solidFill>
                  <a:srgbClr val="FFFFFF"/>
                </a:solidFill>
                <a:latin typeface="Trebuchet MS"/>
              </a:rPr>
              <a:t>h</a:t>
            </a:r>
            <a:r>
              <a:rPr lang="en-US" sz="1100" spc="-45" dirty="0">
                <a:solidFill>
                  <a:srgbClr val="FFFFFF"/>
                </a:solidFill>
                <a:latin typeface="Trebuchet MS"/>
              </a:rPr>
              <a:t>e</a:t>
            </a:r>
            <a:r>
              <a:rPr lang="en-US" sz="1100" spc="-80" dirty="0">
                <a:solidFill>
                  <a:srgbClr val="FFFFFF"/>
                </a:solidFill>
                <a:latin typeface="Trebuchet MS"/>
              </a:rPr>
              <a:t> </a:t>
            </a:r>
            <a:r>
              <a:rPr lang="en-US" sz="1100" spc="-65" dirty="0">
                <a:solidFill>
                  <a:srgbClr val="FFFFFF"/>
                </a:solidFill>
                <a:latin typeface="Trebuchet MS"/>
              </a:rPr>
              <a:t>r</a:t>
            </a:r>
            <a:r>
              <a:rPr lang="en-US" sz="1100" spc="-75" dirty="0">
                <a:solidFill>
                  <a:srgbClr val="FFFFFF"/>
                </a:solidFill>
                <a:latin typeface="Trebuchet MS"/>
              </a:rPr>
              <a:t>i</a:t>
            </a:r>
            <a:r>
              <a:rPr lang="en-US" sz="1100" spc="35" dirty="0">
                <a:solidFill>
                  <a:srgbClr val="FFFFFF"/>
                </a:solidFill>
                <a:latin typeface="Trebuchet MS"/>
              </a:rPr>
              <a:t>g</a:t>
            </a:r>
            <a:r>
              <a:rPr lang="en-US" sz="1100" spc="-5" dirty="0">
                <a:solidFill>
                  <a:srgbClr val="FFFFFF"/>
                </a:solidFill>
                <a:latin typeface="Trebuchet MS"/>
              </a:rPr>
              <a:t>h</a:t>
            </a:r>
            <a:r>
              <a:rPr lang="en-US" sz="1100" spc="-35" dirty="0">
                <a:solidFill>
                  <a:srgbClr val="FFFFFF"/>
                </a:solidFill>
                <a:latin typeface="Trebuchet MS"/>
              </a:rPr>
              <a:t>t</a:t>
            </a:r>
            <a:r>
              <a:rPr lang="en-US" sz="1100" spc="-80" dirty="0">
                <a:solidFill>
                  <a:srgbClr val="FFFFFF"/>
                </a:solidFill>
                <a:latin typeface="Trebuchet MS"/>
              </a:rPr>
              <a:t> </a:t>
            </a:r>
            <a:r>
              <a:rPr lang="en-US" sz="1100" spc="-25" dirty="0">
                <a:solidFill>
                  <a:srgbClr val="FFFFFF"/>
                </a:solidFill>
                <a:latin typeface="Trebuchet MS"/>
              </a:rPr>
              <a:t>p</a:t>
            </a:r>
            <a:r>
              <a:rPr lang="en-US" sz="1100" spc="-80" dirty="0">
                <a:solidFill>
                  <a:srgbClr val="FFFFFF"/>
                </a:solidFill>
                <a:latin typeface="Trebuchet MS"/>
              </a:rPr>
              <a:t>r</a:t>
            </a:r>
            <a:r>
              <a:rPr lang="en-US" sz="1100" spc="35" dirty="0">
                <a:solidFill>
                  <a:srgbClr val="FFFFFF"/>
                </a:solidFill>
                <a:latin typeface="Trebuchet MS"/>
              </a:rPr>
              <a:t>o</a:t>
            </a:r>
            <a:r>
              <a:rPr lang="en-US" sz="1100" spc="-25" dirty="0">
                <a:solidFill>
                  <a:srgbClr val="FFFFFF"/>
                </a:solidFill>
                <a:latin typeface="Trebuchet MS"/>
              </a:rPr>
              <a:t>d</a:t>
            </a:r>
            <a:r>
              <a:rPr lang="en-US" sz="1100" spc="-30" dirty="0">
                <a:solidFill>
                  <a:srgbClr val="FFFFFF"/>
                </a:solidFill>
                <a:latin typeface="Trebuchet MS"/>
              </a:rPr>
              <a:t>u</a:t>
            </a:r>
            <a:r>
              <a:rPr lang="en-US" sz="1100" spc="-70" dirty="0">
                <a:solidFill>
                  <a:srgbClr val="FFFFFF"/>
                </a:solidFill>
                <a:latin typeface="Trebuchet MS"/>
              </a:rPr>
              <a:t>c</a:t>
            </a:r>
            <a:r>
              <a:rPr lang="en-US" sz="1100" spc="-40" dirty="0">
                <a:solidFill>
                  <a:srgbClr val="FFFFFF"/>
                </a:solidFill>
                <a:latin typeface="Trebuchet MS"/>
              </a:rPr>
              <a:t>t</a:t>
            </a:r>
            <a:r>
              <a:rPr lang="en-US" sz="1100" spc="15" dirty="0">
                <a:solidFill>
                  <a:srgbClr val="FFFFFF"/>
                </a:solidFill>
                <a:latin typeface="Trebuchet MS"/>
              </a:rPr>
              <a:t>s</a:t>
            </a:r>
            <a:r>
              <a:rPr lang="en-US" sz="1100" spc="-80" dirty="0">
                <a:solidFill>
                  <a:srgbClr val="FFFFFF"/>
                </a:solidFill>
                <a:latin typeface="Trebuchet MS"/>
              </a:rPr>
              <a:t> </a:t>
            </a:r>
            <a:r>
              <a:rPr lang="en-US" sz="1100" spc="-75" dirty="0">
                <a:solidFill>
                  <a:srgbClr val="FFFFFF"/>
                </a:solidFill>
                <a:latin typeface="Trebuchet MS"/>
              </a:rPr>
              <a:t>i</a:t>
            </a:r>
            <a:r>
              <a:rPr lang="en-US" sz="1100" dirty="0">
                <a:solidFill>
                  <a:srgbClr val="FFFFFF"/>
                </a:solidFill>
                <a:latin typeface="Trebuchet MS"/>
              </a:rPr>
              <a:t>n</a:t>
            </a:r>
            <a:r>
              <a:rPr lang="en-US" sz="1100" spc="-80" dirty="0">
                <a:solidFill>
                  <a:srgbClr val="FFFFFF"/>
                </a:solidFill>
                <a:latin typeface="Trebuchet MS"/>
              </a:rPr>
              <a:t> </a:t>
            </a:r>
            <a:r>
              <a:rPr lang="en-US" sz="1100" spc="10" dirty="0">
                <a:solidFill>
                  <a:srgbClr val="FFFFFF"/>
                </a:solidFill>
                <a:latin typeface="Trebuchet MS"/>
              </a:rPr>
              <a:t>s</a:t>
            </a:r>
            <a:r>
              <a:rPr lang="en-US" sz="1100" spc="-40" dirty="0">
                <a:solidFill>
                  <a:srgbClr val="FFFFFF"/>
                </a:solidFill>
                <a:latin typeface="Trebuchet MS"/>
              </a:rPr>
              <a:t>t</a:t>
            </a:r>
            <a:r>
              <a:rPr lang="en-US" sz="1100" spc="35" dirty="0">
                <a:solidFill>
                  <a:srgbClr val="FFFFFF"/>
                </a:solidFill>
                <a:latin typeface="Trebuchet MS"/>
              </a:rPr>
              <a:t>o</a:t>
            </a:r>
            <a:r>
              <a:rPr lang="en-US" sz="1100" spc="-70" dirty="0">
                <a:solidFill>
                  <a:srgbClr val="FFFFFF"/>
                </a:solidFill>
                <a:latin typeface="Trebuchet MS"/>
              </a:rPr>
              <a:t>c</a:t>
            </a:r>
            <a:r>
              <a:rPr lang="en-US" sz="1100" spc="-5" dirty="0">
                <a:solidFill>
                  <a:srgbClr val="FFFFFF"/>
                </a:solidFill>
                <a:latin typeface="Trebuchet MS"/>
              </a:rPr>
              <a:t>k</a:t>
            </a:r>
            <a:r>
              <a:rPr lang="en-US" sz="1100" spc="-80" dirty="0">
                <a:solidFill>
                  <a:srgbClr val="FFFFFF"/>
                </a:solidFill>
                <a:latin typeface="Trebuchet MS"/>
              </a:rPr>
              <a:t> </a:t>
            </a:r>
            <a:r>
              <a:rPr lang="en-US" sz="1100" spc="-30" dirty="0">
                <a:solidFill>
                  <a:srgbClr val="FFFFFF"/>
                </a:solidFill>
                <a:latin typeface="Trebuchet MS"/>
              </a:rPr>
              <a:t>a</a:t>
            </a:r>
            <a:r>
              <a:rPr lang="en-US" sz="1100" spc="-5" dirty="0">
                <a:solidFill>
                  <a:srgbClr val="FFFFFF"/>
                </a:solidFill>
                <a:latin typeface="Trebuchet MS"/>
              </a:rPr>
              <a:t>n</a:t>
            </a:r>
            <a:r>
              <a:rPr lang="en-US" sz="1100" spc="-20" dirty="0">
                <a:solidFill>
                  <a:srgbClr val="FFFFFF"/>
                </a:solidFill>
                <a:latin typeface="Trebuchet MS"/>
              </a:rPr>
              <a:t>d</a:t>
            </a:r>
            <a:r>
              <a:rPr lang="en-US" sz="1100" spc="-80" dirty="0">
                <a:solidFill>
                  <a:srgbClr val="FFFFFF"/>
                </a:solidFill>
                <a:latin typeface="Trebuchet MS"/>
              </a:rPr>
              <a:t> </a:t>
            </a:r>
            <a:r>
              <a:rPr lang="en-US" sz="1100" spc="-75" dirty="0">
                <a:solidFill>
                  <a:srgbClr val="FFFFFF"/>
                </a:solidFill>
                <a:latin typeface="Trebuchet MS"/>
              </a:rPr>
              <a:t>i</a:t>
            </a:r>
            <a:r>
              <a:rPr lang="en-US" sz="1100" spc="10" dirty="0">
                <a:solidFill>
                  <a:srgbClr val="FFFFFF"/>
                </a:solidFill>
                <a:latin typeface="Trebuchet MS"/>
              </a:rPr>
              <a:t>s  </a:t>
            </a:r>
            <a:r>
              <a:rPr lang="en-US" sz="1100" spc="-5" dirty="0">
                <a:solidFill>
                  <a:srgbClr val="FFFFFF"/>
                </a:solidFill>
                <a:latin typeface="Trebuchet MS"/>
              </a:rPr>
              <a:t>m</a:t>
            </a:r>
            <a:r>
              <a:rPr lang="en-US" sz="1100" spc="-50" dirty="0">
                <a:solidFill>
                  <a:srgbClr val="FFFFFF"/>
                </a:solidFill>
                <a:latin typeface="Trebuchet MS"/>
              </a:rPr>
              <a:t>ee</a:t>
            </a:r>
            <a:r>
              <a:rPr lang="en-US" sz="1100" spc="-40" dirty="0">
                <a:solidFill>
                  <a:srgbClr val="FFFFFF"/>
                </a:solidFill>
                <a:latin typeface="Trebuchet MS"/>
              </a:rPr>
              <a:t>t</a:t>
            </a:r>
            <a:r>
              <a:rPr lang="en-US" sz="1100" spc="-75" dirty="0">
                <a:solidFill>
                  <a:srgbClr val="FFFFFF"/>
                </a:solidFill>
                <a:latin typeface="Trebuchet MS"/>
              </a:rPr>
              <a:t>i</a:t>
            </a:r>
            <a:r>
              <a:rPr lang="en-US" sz="1100" spc="-5" dirty="0">
                <a:solidFill>
                  <a:srgbClr val="FFFFFF"/>
                </a:solidFill>
                <a:latin typeface="Trebuchet MS"/>
              </a:rPr>
              <a:t>n</a:t>
            </a:r>
            <a:r>
              <a:rPr lang="en-US" sz="1100" spc="40" dirty="0">
                <a:solidFill>
                  <a:srgbClr val="FFFFFF"/>
                </a:solidFill>
                <a:latin typeface="Trebuchet MS"/>
              </a:rPr>
              <a:t>g</a:t>
            </a:r>
            <a:r>
              <a:rPr lang="en-US" sz="1100" spc="-80" dirty="0">
                <a:solidFill>
                  <a:srgbClr val="FFFFFF"/>
                </a:solidFill>
                <a:latin typeface="Trebuchet MS"/>
              </a:rPr>
              <a:t> </a:t>
            </a:r>
            <a:r>
              <a:rPr lang="en-US" sz="1100" spc="-40" dirty="0">
                <a:solidFill>
                  <a:srgbClr val="FFFFFF"/>
                </a:solidFill>
                <a:latin typeface="Trebuchet MS"/>
              </a:rPr>
              <a:t>t</a:t>
            </a:r>
            <a:r>
              <a:rPr lang="en-US" sz="1100" spc="-5" dirty="0">
                <a:solidFill>
                  <a:srgbClr val="FFFFFF"/>
                </a:solidFill>
                <a:latin typeface="Trebuchet MS"/>
              </a:rPr>
              <a:t>h</a:t>
            </a:r>
            <a:r>
              <a:rPr lang="en-US" sz="1100" spc="-45" dirty="0">
                <a:solidFill>
                  <a:srgbClr val="FFFFFF"/>
                </a:solidFill>
                <a:latin typeface="Trebuchet MS"/>
              </a:rPr>
              <a:t>e</a:t>
            </a:r>
            <a:r>
              <a:rPr lang="en-US" sz="1100" spc="-80" dirty="0">
                <a:solidFill>
                  <a:srgbClr val="FFFFFF"/>
                </a:solidFill>
                <a:latin typeface="Trebuchet MS"/>
              </a:rPr>
              <a:t> </a:t>
            </a:r>
            <a:r>
              <a:rPr lang="en-US" sz="1100" spc="-5" dirty="0">
                <a:solidFill>
                  <a:srgbClr val="FFFFFF"/>
                </a:solidFill>
                <a:latin typeface="Trebuchet MS"/>
              </a:rPr>
              <a:t>n</a:t>
            </a:r>
            <a:r>
              <a:rPr lang="en-US" sz="1100" spc="-50" dirty="0">
                <a:solidFill>
                  <a:srgbClr val="FFFFFF"/>
                </a:solidFill>
                <a:latin typeface="Trebuchet MS"/>
              </a:rPr>
              <a:t>ee</a:t>
            </a:r>
            <a:r>
              <a:rPr lang="en-US" sz="1100" spc="-25" dirty="0">
                <a:solidFill>
                  <a:srgbClr val="FFFFFF"/>
                </a:solidFill>
                <a:latin typeface="Trebuchet MS"/>
              </a:rPr>
              <a:t>d</a:t>
            </a:r>
            <a:r>
              <a:rPr lang="en-US" sz="1100" spc="15" dirty="0">
                <a:solidFill>
                  <a:srgbClr val="FFFFFF"/>
                </a:solidFill>
                <a:latin typeface="Trebuchet MS"/>
              </a:rPr>
              <a:t>s</a:t>
            </a:r>
            <a:r>
              <a:rPr lang="en-US" sz="1100" spc="-80" dirty="0">
                <a:solidFill>
                  <a:srgbClr val="FFFFFF"/>
                </a:solidFill>
                <a:latin typeface="Trebuchet MS"/>
              </a:rPr>
              <a:t> </a:t>
            </a:r>
            <a:r>
              <a:rPr lang="en-US" sz="1100" spc="30" dirty="0">
                <a:solidFill>
                  <a:srgbClr val="FFFFFF"/>
                </a:solidFill>
                <a:latin typeface="Trebuchet MS"/>
              </a:rPr>
              <a:t>o</a:t>
            </a:r>
            <a:r>
              <a:rPr lang="en-US" sz="1100" spc="-35" dirty="0">
                <a:solidFill>
                  <a:srgbClr val="FFFFFF"/>
                </a:solidFill>
                <a:latin typeface="Trebuchet MS"/>
              </a:rPr>
              <a:t>f</a:t>
            </a:r>
            <a:r>
              <a:rPr lang="en-US" sz="1100" spc="-80" dirty="0">
                <a:solidFill>
                  <a:srgbClr val="FFFFFF"/>
                </a:solidFill>
                <a:latin typeface="Trebuchet MS"/>
              </a:rPr>
              <a:t> </a:t>
            </a:r>
            <a:r>
              <a:rPr lang="en-US" sz="1100" spc="-75" dirty="0">
                <a:solidFill>
                  <a:srgbClr val="FFFFFF"/>
                </a:solidFill>
                <a:latin typeface="Trebuchet MS"/>
              </a:rPr>
              <a:t>i</a:t>
            </a:r>
            <a:r>
              <a:rPr lang="en-US" sz="1100" spc="-40" dirty="0">
                <a:solidFill>
                  <a:srgbClr val="FFFFFF"/>
                </a:solidFill>
                <a:latin typeface="Trebuchet MS"/>
              </a:rPr>
              <a:t>t</a:t>
            </a:r>
            <a:r>
              <a:rPr lang="en-US" sz="1100" spc="15" dirty="0">
                <a:solidFill>
                  <a:srgbClr val="FFFFFF"/>
                </a:solidFill>
                <a:latin typeface="Trebuchet MS"/>
              </a:rPr>
              <a:t>s</a:t>
            </a:r>
            <a:r>
              <a:rPr lang="en-US" sz="1100" spc="-80" dirty="0">
                <a:solidFill>
                  <a:srgbClr val="FFFFFF"/>
                </a:solidFill>
                <a:latin typeface="Trebuchet MS"/>
              </a:rPr>
              <a:t> </a:t>
            </a:r>
            <a:r>
              <a:rPr lang="en-US" sz="1100" spc="-70" dirty="0">
                <a:solidFill>
                  <a:srgbClr val="FFFFFF"/>
                </a:solidFill>
                <a:latin typeface="Trebuchet MS"/>
              </a:rPr>
              <a:t>c</a:t>
            </a:r>
            <a:r>
              <a:rPr lang="en-US" sz="1100" spc="-30" dirty="0">
                <a:solidFill>
                  <a:srgbClr val="FFFFFF"/>
                </a:solidFill>
                <a:latin typeface="Trebuchet MS"/>
              </a:rPr>
              <a:t>u</a:t>
            </a:r>
            <a:r>
              <a:rPr lang="en-US" sz="1100" spc="10" dirty="0">
                <a:solidFill>
                  <a:srgbClr val="FFFFFF"/>
                </a:solidFill>
                <a:latin typeface="Trebuchet MS"/>
              </a:rPr>
              <a:t>s</a:t>
            </a:r>
            <a:r>
              <a:rPr lang="en-US" sz="1100" spc="-40" dirty="0">
                <a:solidFill>
                  <a:srgbClr val="FFFFFF"/>
                </a:solidFill>
                <a:latin typeface="Trebuchet MS"/>
              </a:rPr>
              <a:t>t</a:t>
            </a:r>
            <a:r>
              <a:rPr lang="en-US" sz="1100" spc="35" dirty="0">
                <a:solidFill>
                  <a:srgbClr val="FFFFFF"/>
                </a:solidFill>
                <a:latin typeface="Trebuchet MS"/>
              </a:rPr>
              <a:t>o</a:t>
            </a:r>
            <a:r>
              <a:rPr lang="en-US" sz="1100" spc="-5" dirty="0">
                <a:solidFill>
                  <a:srgbClr val="FFFFFF"/>
                </a:solidFill>
                <a:latin typeface="Trebuchet MS"/>
              </a:rPr>
              <a:t>m</a:t>
            </a:r>
            <a:r>
              <a:rPr lang="en-US" sz="1100" spc="-50" dirty="0">
                <a:solidFill>
                  <a:srgbClr val="FFFFFF"/>
                </a:solidFill>
                <a:latin typeface="Trebuchet MS"/>
              </a:rPr>
              <a:t>e</a:t>
            </a:r>
            <a:r>
              <a:rPr lang="en-US" sz="1100" spc="-65" dirty="0">
                <a:solidFill>
                  <a:srgbClr val="FFFFFF"/>
                </a:solidFill>
                <a:latin typeface="Trebuchet MS"/>
              </a:rPr>
              <a:t>r</a:t>
            </a:r>
            <a:r>
              <a:rPr lang="en-US" sz="1100" spc="10" dirty="0">
                <a:solidFill>
                  <a:srgbClr val="FFFFFF"/>
                </a:solidFill>
                <a:latin typeface="Trebuchet MS"/>
              </a:rPr>
              <a:t>s</a:t>
            </a:r>
            <a:r>
              <a:rPr lang="en-US" sz="1100" spc="-160" dirty="0">
                <a:solidFill>
                  <a:srgbClr val="FFFFFF"/>
                </a:solidFill>
                <a:latin typeface="Trebuchet MS"/>
              </a:rPr>
              <a:t>.</a:t>
            </a:r>
          </a:p>
        </p:txBody>
      </p:sp>
      <p:sp>
        <p:nvSpPr>
          <p:cNvPr id="9" name="object 9">
            <a:extLst>
              <a:ext uri="{9CAD0BB7-1052-4238-96A2-2996CF70AA7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1FF0662-1421-4AB4-B347-78C0283A4EEA}"/>
              </a:ext>
            </a:extLst>
          </p:cNvPr>
          <p:cNvSpPr/>
          <p:nvPr/>
        </p:nvSpPr>
        <p:spPr>
          <a:xfrm>
            <a:off x="2789923" y="543661"/>
            <a:ext cx="1038860" cy="29209"/>
          </a:xfrm>
          <a:custGeom>
            <a:avLst/>
            <a:gdLst/>
            <a:ahLst/>
            <a:cxnLst/>
            <a:rect l="0" t="0" r="r" b="b"/>
            <a:pathLst>
              <a:path w="1038860" h="29209">
                <a:moveTo>
                  <a:pt x="1038339" y="0"/>
                </a:moveTo>
                <a:lnTo>
                  <a:pt x="0" y="0"/>
                </a:lnTo>
                <a:lnTo>
                  <a:pt x="0" y="28651"/>
                </a:lnTo>
                <a:lnTo>
                  <a:pt x="1038339" y="28651"/>
                </a:lnTo>
                <a:lnTo>
                  <a:pt x="1038339" y="0"/>
                </a:lnTo>
                <a:close/>
              </a:path>
            </a:pathLst>
          </a:custGeom>
          <a:solidFill>
            <a:srgbClr val="6FB0D9"/>
          </a:solidFill>
        </p:spPr>
        <p:txBody>
          <a:bodyPr vert="horz" wrap="square" lIns="0" tIns="0" rIns="0" bIns="0" rtlCol="0"/>
          <a:lstStyle/>
          <a:p>
            <a:endParaRPr lang="en-US" dirty="0"/>
          </a:p>
        </p:txBody>
      </p:sp>
    </p:spTree>
    <p:extLst>
      <p:ext uri="{B035620A-E0AF-4F6B-B4B8-8830C91C42B4}">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7">
    <p:spTree>
      <p:nvGrpSpPr>
        <p:cNvPr id="1" name=""/>
        <p:cNvGrpSpPr/>
        <p:nvPr/>
      </p:nvGrpSpPr>
      <p:grpSpPr>
        <a:xfrm>
          <a:off x="0" y="0"/>
          <a:ext cx="0" cy="0"/>
          <a:chOff x="0" y="0"/>
          <a:chExt cx="0" cy="0"/>
        </a:xfrm>
      </p:grpSpPr>
      <p:grpSp>
        <p:nvGrpSpPr>
          <p:cNvPr id="2" name="object 2">
            <a:extLst>
              <a:ext uri="{7BAE42D6-5E20-4973-BEA3-709E33476FE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FD806F8-82CB-48BA-81F2-272384525330}"/>
              </a:ext>
            </a:extLst>
          </p:cNvPr>
          <p:cNvGrpSpPr/>
          <p:nvPr/>
        </p:nvGrpSpPr>
        <p:grpSpPr>
          <a:xfrm>
            <a:off x="3417244" y="0"/>
            <a:ext cx="2437765" cy="1732280"/>
            <a:chOff x="3417244" y="0"/>
            <a:chExt cx="2437765" cy="1732280"/>
          </a:xfrm>
        </p:grpSpPr>
        <p:sp>
          <p:nvSpPr>
            <p:cNvPr id="3" name="object 3">
              <a:extLst>
                <a:ext uri="{6DDBE065-5DD7-4A9A-BE8B-FFD7EB28554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F8768CE-FC4A-41F9-841A-38A999865CD6}"/>
                </a:ext>
              </a:extLst>
            </p:cNvPr>
            <p:cNvSpPr/>
            <p:nvPr/>
          </p:nvSpPr>
          <p:spPr>
            <a:xfrm>
              <a:off x="3589794" y="0"/>
              <a:ext cx="2265045" cy="1635124"/>
            </a:xfrm>
            <a:custGeom>
              <a:avLst/>
              <a:gdLst/>
              <a:ahLst/>
              <a:cxnLst/>
              <a:rect l="0" t="0" r="r" b="b"/>
              <a:pathLst>
                <a:path w="2265045" h="1635125">
                  <a:moveTo>
                    <a:pt x="943076" y="1015911"/>
                  </a:moveTo>
                  <a:lnTo>
                    <a:pt x="557822" y="629856"/>
                  </a:lnTo>
                  <a:lnTo>
                    <a:pt x="0" y="1187678"/>
                  </a:lnTo>
                  <a:lnTo>
                    <a:pt x="385267" y="1573733"/>
                  </a:lnTo>
                  <a:lnTo>
                    <a:pt x="943076" y="1015911"/>
                  </a:lnTo>
                  <a:close/>
                </a:path>
                <a:path w="2265045" h="1635125">
                  <a:moveTo>
                    <a:pt x="2264892" y="173570"/>
                  </a:moveTo>
                  <a:lnTo>
                    <a:pt x="2091334" y="0"/>
                  </a:lnTo>
                  <a:lnTo>
                    <a:pt x="1223213" y="0"/>
                  </a:lnTo>
                  <a:lnTo>
                    <a:pt x="622693" y="600532"/>
                  </a:lnTo>
                  <a:lnTo>
                    <a:pt x="1657273" y="1635112"/>
                  </a:lnTo>
                  <a:lnTo>
                    <a:pt x="2264892" y="1027493"/>
                  </a:lnTo>
                  <a:lnTo>
                    <a:pt x="2264892" y="173570"/>
                  </a:lnTo>
                  <a:close/>
                </a:path>
              </a:pathLst>
            </a:custGeom>
            <a:solidFill>
              <a:srgbClr val="6FB0D9"/>
            </a:solidFill>
          </p:spPr>
          <p:txBody>
            <a:bodyPr vert="horz" wrap="square" lIns="0" tIns="0" rIns="0" bIns="0" rtlCol="0"/>
            <a:lstStyle/>
            <a:p>
              <a:endParaRPr lang="en-US" dirty="0"/>
            </a:p>
          </p:txBody>
        </p:sp>
        <p:sp>
          <p:nvSpPr>
            <p:cNvPr id="4" name="object 4">
              <a:extLst>
                <a:ext uri="{9A9426D3-0690-41E8-A0A9-131E4CBAA67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AA6BCC4-6E92-4F84-BDDF-59E1BCBB92F0}"/>
                </a:ext>
              </a:extLst>
            </p:cNvPr>
            <p:cNvSpPr/>
            <p:nvPr/>
          </p:nvSpPr>
          <p:spPr>
            <a:xfrm>
              <a:off x="3417244" y="458088"/>
              <a:ext cx="761365" cy="761365"/>
            </a:xfrm>
            <a:custGeom>
              <a:avLst/>
              <a:gdLst/>
              <a:ahLst/>
              <a:cxnLst/>
              <a:rect l="0" t="0" r="r" b="b"/>
              <a:pathLst>
                <a:path w="761364" h="761365">
                  <a:moveTo>
                    <a:pt x="203061" y="760879"/>
                  </a:moveTo>
                  <a:lnTo>
                    <a:pt x="0" y="557817"/>
                  </a:lnTo>
                  <a:lnTo>
                    <a:pt x="557817" y="0"/>
                  </a:lnTo>
                  <a:lnTo>
                    <a:pt x="760878" y="202259"/>
                  </a:lnTo>
                  <a:lnTo>
                    <a:pt x="203061" y="760879"/>
                  </a:lnTo>
                  <a:close/>
                </a:path>
              </a:pathLst>
            </a:custGeom>
            <a:solidFill>
              <a:srgbClr val="484B67"/>
            </a:solidFill>
          </p:spPr>
          <p:txBody>
            <a:bodyPr vert="horz" wrap="square" lIns="0" tIns="0" rIns="0" bIns="0" rtlCol="0"/>
            <a:lstStyle/>
            <a:p>
              <a:endParaRPr lang="en-US" dirty="0"/>
            </a:p>
          </p:txBody>
        </p:sp>
        <p:sp>
          <p:nvSpPr>
            <p:cNvPr id="5" name="object 5">
              <a:extLst>
                <a:ext uri="{2D16B9BF-E0DC-4D88-88DE-FC8942A4E06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EE696FA-AE4C-4D60-9EA9-259D9A6D7549}"/>
                </a:ext>
              </a:extLst>
            </p:cNvPr>
            <p:cNvSpPr/>
            <p:nvPr/>
          </p:nvSpPr>
          <p:spPr>
            <a:xfrm>
              <a:off x="5296848" y="1112527"/>
              <a:ext cx="558165" cy="619760"/>
            </a:xfrm>
            <a:custGeom>
              <a:avLst/>
              <a:gdLst/>
              <a:ahLst/>
              <a:cxnLst/>
              <a:rect l="0" t="0" r="r" b="b"/>
              <a:pathLst>
                <a:path w="558164" h="619760">
                  <a:moveTo>
                    <a:pt x="62082" y="619436"/>
                  </a:moveTo>
                  <a:lnTo>
                    <a:pt x="0" y="557353"/>
                  </a:lnTo>
                  <a:lnTo>
                    <a:pt x="557850" y="0"/>
                  </a:lnTo>
                  <a:lnTo>
                    <a:pt x="557850" y="123226"/>
                  </a:lnTo>
                  <a:lnTo>
                    <a:pt x="62082" y="619436"/>
                  </a:lnTo>
                  <a:close/>
                </a:path>
              </a:pathLst>
            </a:custGeom>
            <a:solidFill>
              <a:srgbClr val="6FB0D9"/>
            </a:solidFill>
          </p:spPr>
          <p:txBody>
            <a:bodyPr vert="horz" wrap="square" lIns="0" tIns="0" rIns="0" bIns="0" rtlCol="0"/>
            <a:lstStyle/>
            <a:p>
              <a:endParaRPr lang="en-US" dirty="0"/>
            </a:p>
          </p:txBody>
        </p:sp>
      </p:grpSp>
      <p:grpSp>
        <p:nvGrpSpPr>
          <p:cNvPr id="6" name="object 6">
            <a:extLst>
              <a:ext uri="{A6542110-6E19-4107-AE7D-41DBCCAED08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F17AE7C-94F4-4AC2-91E8-71F86A366149}"/>
              </a:ext>
            </a:extLst>
          </p:cNvPr>
          <p:cNvGrpSpPr/>
          <p:nvPr/>
        </p:nvGrpSpPr>
        <p:grpSpPr>
          <a:xfrm>
            <a:off x="0" y="1299738"/>
            <a:ext cx="1482725" cy="1980564"/>
            <a:chOff x="0" y="1299738"/>
            <a:chExt cx="1482725" cy="1980564"/>
          </a:xfrm>
        </p:grpSpPr>
        <p:sp>
          <p:nvSpPr>
            <p:cNvPr id="7" name="object 7">
              <a:extLst>
                <a:ext uri="{A3A88F16-6E25-45CE-BEBF-DE7B2D012F0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FEB582D-6B9A-4A17-8E0C-25F73E0C8A3D}"/>
                </a:ext>
              </a:extLst>
            </p:cNvPr>
            <p:cNvSpPr/>
            <p:nvPr/>
          </p:nvSpPr>
          <p:spPr>
            <a:xfrm>
              <a:off x="0" y="2178921"/>
              <a:ext cx="1482725" cy="1101725"/>
            </a:xfrm>
            <a:custGeom>
              <a:avLst/>
              <a:gdLst/>
              <a:ahLst/>
              <a:cxnLst/>
              <a:rect l="0" t="0" r="r" b="b"/>
              <a:pathLst>
                <a:path w="1482725" h="1101725">
                  <a:moveTo>
                    <a:pt x="1415319" y="1101235"/>
                  </a:moveTo>
                  <a:lnTo>
                    <a:pt x="0" y="1101235"/>
                  </a:lnTo>
                  <a:lnTo>
                    <a:pt x="0" y="447587"/>
                  </a:lnTo>
                  <a:lnTo>
                    <a:pt x="447760" y="0"/>
                  </a:lnTo>
                  <a:lnTo>
                    <a:pt x="1482345" y="1034183"/>
                  </a:lnTo>
                  <a:lnTo>
                    <a:pt x="1415319" y="1101235"/>
                  </a:lnTo>
                  <a:close/>
                </a:path>
              </a:pathLst>
            </a:custGeom>
            <a:solidFill>
              <a:srgbClr val="484B67"/>
            </a:solidFill>
          </p:spPr>
          <p:txBody>
            <a:bodyPr vert="horz" wrap="square" lIns="0" tIns="0" rIns="0" bIns="0" rtlCol="0"/>
            <a:lstStyle/>
            <a:p>
              <a:endParaRPr lang="en-US" dirty="0"/>
            </a:p>
          </p:txBody>
        </p:sp>
        <p:sp>
          <p:nvSpPr>
            <p:cNvPr id="8" name="object 8">
              <a:extLst>
                <a:ext uri="{63C4CA0B-588C-4E5B-AF05-18502353E13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F1CB281-771F-43E8-A195-E4A422926655}"/>
                </a:ext>
              </a:extLst>
            </p:cNvPr>
            <p:cNvSpPr/>
            <p:nvPr/>
          </p:nvSpPr>
          <p:spPr>
            <a:xfrm>
              <a:off x="0" y="1299738"/>
              <a:ext cx="621029" cy="1241424"/>
            </a:xfrm>
            <a:custGeom>
              <a:avLst/>
              <a:gdLst/>
              <a:ahLst/>
              <a:cxnLst/>
              <a:rect l="0" t="0" r="r" b="b"/>
              <a:pathLst>
                <a:path w="621030" h="1241425">
                  <a:moveTo>
                    <a:pt x="0" y="1240848"/>
                  </a:moveTo>
                  <a:lnTo>
                    <a:pt x="0" y="0"/>
                  </a:lnTo>
                  <a:lnTo>
                    <a:pt x="620423" y="620423"/>
                  </a:lnTo>
                  <a:lnTo>
                    <a:pt x="0" y="1240848"/>
                  </a:lnTo>
                  <a:close/>
                </a:path>
              </a:pathLst>
            </a:custGeom>
            <a:solidFill>
              <a:srgbClr val="6FB0D9"/>
            </a:solidFill>
          </p:spPr>
          <p:txBody>
            <a:bodyPr vert="horz" wrap="square" lIns="0" tIns="0" rIns="0" bIns="0" rtlCol="0"/>
            <a:lstStyle/>
            <a:p>
              <a:endParaRPr lang="en-US" dirty="0"/>
            </a:p>
          </p:txBody>
        </p:sp>
      </p:grpSp>
      <p:sp>
        <p:nvSpPr>
          <p:cNvPr id="9" name="object 9">
            <a:extLst>
              <a:ext uri="{8F85CC48-1CCB-4E1F-B914-EBED4B10EB4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7BB291E-D0F2-4D6D-A90C-FB239CAB7599}"/>
              </a:ext>
            </a:extLst>
          </p:cNvPr>
          <p:cNvSpPr>
            <a:spLocks noGrp="1"/>
          </p:cNvSpPr>
          <p:nvPr>
            <p:ph type="title"/>
          </p:nvPr>
        </p:nvSpPr>
        <p:spPr>
          <a:xfrm>
            <a:off x="1327150" y="285717"/>
            <a:ext cx="2933700" cy="206330"/>
          </a:xfrm>
          <a:prstGeom prst="rect">
            <a:avLst/>
          </a:prstGeom>
        </p:spPr>
        <p:txBody>
          <a:bodyPr vert="horz" wrap="square" lIns="0" tIns="15875" rIns="0" bIns="0" rtlCol="0">
            <a:spAutoFit/>
          </a:bodyPr>
          <a:lstStyle/>
          <a:p>
            <a:pPr marL="12700">
              <a:lnSpc>
                <a:spcPct val="100000"/>
              </a:lnSpc>
              <a:spcBef>
                <a:spcPts val="125"/>
              </a:spcBef>
            </a:pPr>
            <a:r>
              <a:rPr lang="en-US" sz="1250" spc="20" dirty="0"/>
              <a:t>Literature Review </a:t>
            </a:r>
          </a:p>
        </p:txBody>
      </p:sp>
      <p:sp>
        <p:nvSpPr>
          <p:cNvPr id="10" name="object 10">
            <a:extLst>
              <a:ext uri="{10F80B79-32FE-4AFE-84DB-D0B8A02888D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2F39467-15D5-4DEB-920D-9C060ECC3500}"/>
              </a:ext>
            </a:extLst>
          </p:cNvPr>
          <p:cNvSpPr txBox="1"/>
          <p:nvPr/>
        </p:nvSpPr>
        <p:spPr>
          <a:xfrm>
            <a:off x="793580" y="679992"/>
            <a:ext cx="2471848" cy="2176173"/>
          </a:xfrm>
          <a:prstGeom prst="rect">
            <a:avLst/>
          </a:prstGeom>
        </p:spPr>
        <p:txBody>
          <a:bodyPr vert="horz" wrap="square" lIns="0" tIns="12700" rIns="0" bIns="0" rtlCol="0">
            <a:spAutoFit/>
          </a:bodyPr>
          <a:lstStyle/>
          <a:p>
            <a:pPr marL="12700" marR="5080" indent="107314" algn="ctr">
              <a:lnSpc>
                <a:spcPct val="99000"/>
              </a:lnSpc>
              <a:spcBef>
                <a:spcPts val="100"/>
              </a:spcBef>
            </a:pPr>
            <a:r>
              <a:rPr lang="en-US" sz="1000" spc="-5" dirty="0">
                <a:solidFill>
                  <a:schemeClr val="bg1"/>
                </a:solidFill>
              </a:rPr>
              <a:t>Department Store </a:t>
            </a:r>
            <a:r>
              <a:rPr lang="en-US" sz="1000" b="0" spc="20" dirty="0" smtClean="0">
                <a:solidFill>
                  <a:srgbClr val="FFFFFF"/>
                </a:solidFill>
                <a:latin typeface="Calibri"/>
              </a:rPr>
              <a:t>management </a:t>
            </a:r>
            <a:r>
              <a:rPr lang="en-US" sz="1000" b="0" spc="20" dirty="0">
                <a:solidFill>
                  <a:srgbClr val="FFFFFF"/>
                </a:solidFill>
                <a:latin typeface="Calibri"/>
              </a:rPr>
              <a:t>encompasses inventory management, product assortment, and shelf space optimization. Efficient management of these areas ensures adequate stock levels, optimal product variety, and improved store performance. Supermarket invoice management involves invoice processing, supplier relationship management, and cost management. Automating invoice processing, fostering strong supplier relationships, and analyzing costs contribute to streamlined financial processes and enhanced profitability</a:t>
            </a:r>
          </a:p>
        </p:txBody>
      </p:sp>
      <p:sp>
        <p:nvSpPr>
          <p:cNvPr id="11" name="object 11">
            <a:extLst>
              <a:ext uri="{9C33C337-695A-4E3B-A4BC-68B7175E3A3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BC2504C-DB2A-4136-937C-1C8E1273AE86}"/>
              </a:ext>
            </a:extLst>
          </p:cNvPr>
          <p:cNvSpPr/>
          <p:nvPr/>
        </p:nvSpPr>
        <p:spPr>
          <a:xfrm>
            <a:off x="1332705" y="522462"/>
            <a:ext cx="1337309" cy="29209"/>
          </a:xfrm>
          <a:custGeom>
            <a:avLst/>
            <a:gdLst/>
            <a:ahLst/>
            <a:cxnLst/>
            <a:rect l="0" t="0" r="r" b="b"/>
            <a:pathLst>
              <a:path w="1337310" h="29209">
                <a:moveTo>
                  <a:pt x="1336903" y="0"/>
                </a:moveTo>
                <a:lnTo>
                  <a:pt x="0" y="0"/>
                </a:lnTo>
                <a:lnTo>
                  <a:pt x="0" y="28714"/>
                </a:lnTo>
                <a:lnTo>
                  <a:pt x="1336903" y="28714"/>
                </a:lnTo>
                <a:lnTo>
                  <a:pt x="1336903" y="0"/>
                </a:lnTo>
                <a:close/>
              </a:path>
            </a:pathLst>
          </a:custGeom>
          <a:solidFill>
            <a:srgbClr val="6FB0D9"/>
          </a:solidFill>
        </p:spPr>
        <p:txBody>
          <a:bodyPr vert="horz" wrap="square" lIns="0" tIns="0" rIns="0" bIns="0" rtlCol="0"/>
          <a:lstStyle/>
          <a:p>
            <a:endParaRPr lang="en-US" dirty="0"/>
          </a:p>
        </p:txBody>
      </p:sp>
      <p:pic>
        <p:nvPicPr>
          <p:cNvPr id="12" name="object 12">
            <a:extLst>
              <a:ext uri="{21CDCBCA-5155-4276-99BD-CBD1EA5ED7B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8E7E2AC-18F7-4868-9713-2EAE13C108F8}"/>
              </a:ext>
            </a:extLst>
          </p:cNvPr>
          <p:cNvPicPr/>
          <p:nvPr/>
        </p:nvPicPr>
        <p:blipFill>
          <a:blip r:embed="rId2"/>
          <a:stretch>
            <a:fillRect/>
          </a:stretch>
        </p:blipFill>
        <p:spPr>
          <a:xfrm>
            <a:off x="3553469" y="1064064"/>
            <a:ext cx="2040547" cy="2040554"/>
          </a:xfrm>
          <a:prstGeom prst="rect">
            <a:avLst/>
          </a:prstGeom>
          <a:noFill/>
        </p:spPr>
      </p:pic>
    </p:spTree>
    <p:extLst>
      <p:ext uri="{A7BA1999-756C-4678-8EBF-E186C77814ED}">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30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2">
    <p:spTree>
      <p:nvGrpSpPr>
        <p:cNvPr id="1" name=""/>
        <p:cNvGrpSpPr/>
        <p:nvPr/>
      </p:nvGrpSpPr>
      <p:grpSpPr>
        <a:xfrm>
          <a:off x="0" y="0"/>
          <a:ext cx="0" cy="0"/>
          <a:chOff x="0" y="0"/>
          <a:chExt cx="0" cy="0"/>
        </a:xfrm>
      </p:grpSpPr>
      <p:sp>
        <p:nvSpPr>
          <p:cNvPr id="2" name="object 2">
            <a:extLst>
              <a:ext uri="{E79114C8-1112-4F92-943E-CDBE75F5D97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EC91637-AAD8-4621-8073-2BA3EB6CF48A}"/>
              </a:ext>
            </a:extLst>
          </p:cNvPr>
          <p:cNvSpPr/>
          <p:nvPr/>
        </p:nvSpPr>
        <p:spPr>
          <a:xfrm>
            <a:off x="0" y="0"/>
            <a:ext cx="824230" cy="857250"/>
          </a:xfrm>
          <a:custGeom>
            <a:avLst/>
            <a:gdLst/>
            <a:ahLst/>
            <a:cxnLst/>
            <a:rect l="0" t="0" r="r" b="b"/>
            <a:pathLst>
              <a:path w="824230" h="857250">
                <a:moveTo>
                  <a:pt x="266016" y="856939"/>
                </a:moveTo>
                <a:lnTo>
                  <a:pt x="0" y="590922"/>
                </a:lnTo>
                <a:lnTo>
                  <a:pt x="0" y="7321"/>
                </a:lnTo>
                <a:lnTo>
                  <a:pt x="7321" y="0"/>
                </a:lnTo>
                <a:lnTo>
                  <a:pt x="524712" y="0"/>
                </a:lnTo>
                <a:lnTo>
                  <a:pt x="823834" y="299122"/>
                </a:lnTo>
                <a:lnTo>
                  <a:pt x="266016" y="856939"/>
                </a:lnTo>
                <a:close/>
              </a:path>
            </a:pathLst>
          </a:custGeom>
          <a:solidFill>
            <a:srgbClr val="484B67"/>
          </a:solidFill>
        </p:spPr>
        <p:txBody>
          <a:bodyPr vert="horz" wrap="square" lIns="0" tIns="0" rIns="0" bIns="0" rtlCol="0"/>
          <a:lstStyle/>
          <a:p>
            <a:endParaRPr lang="en-US" dirty="0"/>
          </a:p>
        </p:txBody>
      </p:sp>
      <p:grpSp>
        <p:nvGrpSpPr>
          <p:cNvPr id="3" name="object 3">
            <a:extLst>
              <a:ext uri="{A5C49B58-4FFE-4F2A-A594-FB2C7B350A4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8EA2BD1-7E9E-480A-A6D2-AEB0F0E55CE1}"/>
              </a:ext>
            </a:extLst>
          </p:cNvPr>
          <p:cNvGrpSpPr/>
          <p:nvPr/>
        </p:nvGrpSpPr>
        <p:grpSpPr>
          <a:xfrm>
            <a:off x="0" y="0"/>
            <a:ext cx="2419350" cy="3280410"/>
            <a:chOff x="0" y="0"/>
            <a:chExt cx="2419350" cy="3280410"/>
          </a:xfrm>
        </p:grpSpPr>
        <p:sp>
          <p:nvSpPr>
            <p:cNvPr id="4" name="object 4">
              <a:extLst>
                <a:ext uri="{53BE785E-2597-4967-826C-C31CFFBE81C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7C7CB65-0F9C-4EA9-9992-C3C8B4D3E969}"/>
                </a:ext>
              </a:extLst>
            </p:cNvPr>
            <p:cNvSpPr/>
            <p:nvPr/>
          </p:nvSpPr>
          <p:spPr>
            <a:xfrm>
              <a:off x="0" y="905415"/>
              <a:ext cx="1301115" cy="2069464"/>
            </a:xfrm>
            <a:custGeom>
              <a:avLst/>
              <a:gdLst/>
              <a:ahLst/>
              <a:cxnLst/>
              <a:rect l="0" t="0" r="r" b="b"/>
              <a:pathLst>
                <a:path w="1301115" h="2069464">
                  <a:moveTo>
                    <a:pt x="266278" y="2069169"/>
                  </a:moveTo>
                  <a:lnTo>
                    <a:pt x="0" y="1802993"/>
                  </a:lnTo>
                  <a:lnTo>
                    <a:pt x="0" y="266381"/>
                  </a:lnTo>
                  <a:lnTo>
                    <a:pt x="266278" y="0"/>
                  </a:lnTo>
                  <a:lnTo>
                    <a:pt x="1300863" y="1034985"/>
                  </a:lnTo>
                  <a:lnTo>
                    <a:pt x="266278" y="2069169"/>
                  </a:lnTo>
                  <a:close/>
                </a:path>
              </a:pathLst>
            </a:custGeom>
            <a:solidFill>
              <a:srgbClr val="6FB0D9"/>
            </a:solidFill>
          </p:spPr>
          <p:txBody>
            <a:bodyPr vert="horz" wrap="square" lIns="0" tIns="0" rIns="0" bIns="0" rtlCol="0"/>
            <a:lstStyle/>
            <a:p>
              <a:endParaRPr lang="en-US" dirty="0"/>
            </a:p>
          </p:txBody>
        </p:sp>
        <p:pic>
          <p:nvPicPr>
            <p:cNvPr id="5" name="object 5">
              <a:extLst>
                <a:ext uri="{F0F0FDF3-E695-4692-8427-AFC20A07028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06A7282-E73F-4C53-9DC2-C5030C5D0427}"/>
                </a:ext>
              </a:extLst>
            </p:cNvPr>
            <p:cNvPicPr/>
            <p:nvPr/>
          </p:nvPicPr>
          <p:blipFill>
            <a:blip r:embed="rId2"/>
            <a:stretch>
              <a:fillRect/>
            </a:stretch>
          </p:blipFill>
          <p:spPr>
            <a:xfrm>
              <a:off x="378515" y="0"/>
              <a:ext cx="2040547" cy="1925152"/>
            </a:xfrm>
            <a:prstGeom prst="rect">
              <a:avLst/>
            </a:prstGeom>
            <a:noFill/>
          </p:spPr>
        </p:pic>
        <p:pic>
          <p:nvPicPr>
            <p:cNvPr id="6" name="object 6">
              <a:extLst>
                <a:ext uri="{9A6E2371-03CE-4713-8531-98A87737F3C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7449736-D4EF-4B6A-9FA3-A7E769B5FE93}"/>
                </a:ext>
              </a:extLst>
            </p:cNvPr>
            <p:cNvPicPr/>
            <p:nvPr/>
          </p:nvPicPr>
          <p:blipFill>
            <a:blip r:embed="rId3"/>
            <a:stretch>
              <a:fillRect/>
            </a:stretch>
          </p:blipFill>
          <p:spPr>
            <a:xfrm>
              <a:off x="378083" y="1950661"/>
              <a:ext cx="2040547" cy="1329495"/>
            </a:xfrm>
            <a:prstGeom prst="rect">
              <a:avLst/>
            </a:prstGeom>
            <a:noFill/>
          </p:spPr>
        </p:pic>
      </p:grpSp>
      <p:sp>
        <p:nvSpPr>
          <p:cNvPr id="7" name="object 7">
            <a:extLst>
              <a:ext uri="{AD24A99B-679C-466C-9667-A5CCF0043D8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E3262C2-9D7F-469F-AA91-5D0A8CA82FFD}"/>
              </a:ext>
            </a:extLst>
          </p:cNvPr>
          <p:cNvSpPr>
            <a:spLocks noGrp="1"/>
          </p:cNvSpPr>
          <p:nvPr>
            <p:ph type="title"/>
          </p:nvPr>
        </p:nvSpPr>
        <p:spPr>
          <a:xfrm>
            <a:off x="2791152" y="106051"/>
            <a:ext cx="2069464" cy="508000"/>
          </a:xfrm>
          <a:prstGeom prst="rect">
            <a:avLst/>
          </a:prstGeom>
        </p:spPr>
        <p:txBody>
          <a:bodyPr vert="horz" wrap="square" lIns="0" tIns="55880" rIns="0" bIns="0" rtlCol="0">
            <a:spAutoFit/>
          </a:bodyPr>
          <a:lstStyle/>
          <a:p>
            <a:pPr marL="12700" marR="5080">
              <a:lnSpc>
                <a:spcPts val="1730"/>
              </a:lnSpc>
              <a:spcBef>
                <a:spcPts val="440"/>
              </a:spcBef>
            </a:pPr>
            <a:r>
              <a:rPr lang="en-US" sz="1700" spc="-15" dirty="0"/>
              <a:t>IDENTIFICATION</a:t>
            </a:r>
            <a:r>
              <a:rPr lang="en-US" sz="1700" spc="-60" dirty="0"/>
              <a:t> </a:t>
            </a:r>
            <a:r>
              <a:rPr lang="en-US" sz="1700" spc="15" dirty="0"/>
              <a:t>OF </a:t>
            </a:r>
            <a:r>
              <a:rPr lang="en-US" sz="1700" spc="-360" dirty="0"/>
              <a:t> </a:t>
            </a:r>
            <a:r>
              <a:rPr lang="en-US" sz="1700" spc="-15" dirty="0"/>
              <a:t>PROBLEM</a:t>
            </a:r>
          </a:p>
        </p:txBody>
      </p:sp>
      <p:sp>
        <p:nvSpPr>
          <p:cNvPr id="8" name="object 8">
            <a:extLst>
              <a:ext uri="{9FAAE0DF-0B3A-4EC1-8B4C-72598F4BA6A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7CDB76A-74A7-4148-AD1E-BB5FDE19447D}"/>
              </a:ext>
            </a:extLst>
          </p:cNvPr>
          <p:cNvSpPr txBox="1"/>
          <p:nvPr/>
        </p:nvSpPr>
        <p:spPr>
          <a:xfrm>
            <a:off x="2793126" y="864449"/>
            <a:ext cx="2041525" cy="2252980"/>
          </a:xfrm>
          <a:prstGeom prst="rect">
            <a:avLst/>
          </a:prstGeom>
        </p:spPr>
        <p:txBody>
          <a:bodyPr vert="horz" wrap="square" lIns="0" tIns="12065" rIns="0" bIns="0" rtlCol="0">
            <a:spAutoFit/>
          </a:bodyPr>
          <a:lstStyle/>
          <a:p>
            <a:pPr marL="12700" marR="5080">
              <a:lnSpc>
                <a:spcPct val="102000"/>
              </a:lnSpc>
              <a:spcBef>
                <a:spcPts val="95"/>
              </a:spcBef>
            </a:pPr>
            <a:r>
              <a:rPr lang="en-US" sz="950" spc="-20" dirty="0">
                <a:solidFill>
                  <a:srgbClr val="FFFFFF"/>
                </a:solidFill>
                <a:latin typeface="Trebuchet MS"/>
              </a:rPr>
              <a:t>T</a:t>
            </a:r>
            <a:r>
              <a:rPr lang="en-US" sz="950" spc="10" dirty="0">
                <a:solidFill>
                  <a:srgbClr val="FFFFFF"/>
                </a:solidFill>
                <a:latin typeface="Trebuchet MS"/>
              </a:rPr>
              <a:t>h</a:t>
            </a:r>
            <a:r>
              <a:rPr lang="en-US" sz="950" spc="-25" dirty="0">
                <a:solidFill>
                  <a:srgbClr val="FFFFFF"/>
                </a:solidFill>
                <a:latin typeface="Trebuchet MS"/>
              </a:rPr>
              <a:t>e</a:t>
            </a:r>
            <a:r>
              <a:rPr lang="en-US" sz="950" spc="-65" dirty="0">
                <a:solidFill>
                  <a:srgbClr val="FFFFFF"/>
                </a:solidFill>
                <a:latin typeface="Trebuchet MS"/>
              </a:rPr>
              <a:t> </a:t>
            </a:r>
            <a:r>
              <a:rPr lang="en-US" sz="950" spc="50" dirty="0">
                <a:solidFill>
                  <a:srgbClr val="FFFFFF"/>
                </a:solidFill>
                <a:latin typeface="Trebuchet MS"/>
              </a:rPr>
              <a:t>o</a:t>
            </a:r>
            <a:r>
              <a:rPr lang="en-US" sz="950" spc="-65" dirty="0">
                <a:solidFill>
                  <a:srgbClr val="FFFFFF"/>
                </a:solidFill>
                <a:latin typeface="Trebuchet MS"/>
              </a:rPr>
              <a:t>l</a:t>
            </a:r>
            <a:r>
              <a:rPr lang="en-US" sz="950" spc="-5" dirty="0">
                <a:solidFill>
                  <a:srgbClr val="FFFFFF"/>
                </a:solidFill>
                <a:latin typeface="Trebuchet MS"/>
              </a:rPr>
              <a:t>d</a:t>
            </a:r>
            <a:r>
              <a:rPr lang="en-US" sz="950" spc="-65" dirty="0">
                <a:solidFill>
                  <a:srgbClr val="FFFFFF"/>
                </a:solidFill>
                <a:latin typeface="Trebuchet MS"/>
              </a:rPr>
              <a:t> </a:t>
            </a:r>
            <a:r>
              <a:rPr lang="en-US" sz="950" spc="15" dirty="0">
                <a:solidFill>
                  <a:srgbClr val="FFFFFF"/>
                </a:solidFill>
                <a:latin typeface="Trebuchet MS"/>
              </a:rPr>
              <a:t>m</a:t>
            </a:r>
            <a:r>
              <a:rPr lang="en-US" sz="950" spc="-15" dirty="0">
                <a:solidFill>
                  <a:srgbClr val="FFFFFF"/>
                </a:solidFill>
                <a:latin typeface="Trebuchet MS"/>
              </a:rPr>
              <a:t>a</a:t>
            </a:r>
            <a:r>
              <a:rPr lang="en-US" sz="950" spc="10" dirty="0">
                <a:solidFill>
                  <a:srgbClr val="FFFFFF"/>
                </a:solidFill>
                <a:latin typeface="Trebuchet MS"/>
              </a:rPr>
              <a:t>n</a:t>
            </a:r>
            <a:r>
              <a:rPr lang="en-US" sz="950" spc="-10" dirty="0">
                <a:solidFill>
                  <a:srgbClr val="FFFFFF"/>
                </a:solidFill>
                <a:latin typeface="Trebuchet MS"/>
              </a:rPr>
              <a:t>u</a:t>
            </a:r>
            <a:r>
              <a:rPr lang="en-US" sz="950" spc="-15" dirty="0">
                <a:solidFill>
                  <a:srgbClr val="FFFFFF"/>
                </a:solidFill>
                <a:latin typeface="Trebuchet MS"/>
              </a:rPr>
              <a:t>a</a:t>
            </a:r>
            <a:r>
              <a:rPr lang="en-US" sz="950" spc="-65" dirty="0">
                <a:solidFill>
                  <a:srgbClr val="FFFFFF"/>
                </a:solidFill>
                <a:latin typeface="Trebuchet MS"/>
              </a:rPr>
              <a:t>l </a:t>
            </a:r>
            <a:r>
              <a:rPr lang="en-US" sz="950" spc="20" dirty="0">
                <a:solidFill>
                  <a:srgbClr val="FFFFFF"/>
                </a:solidFill>
                <a:latin typeface="Trebuchet MS"/>
              </a:rPr>
              <a:t>s</a:t>
            </a:r>
            <a:r>
              <a:rPr lang="en-US" sz="950" spc="15" dirty="0">
                <a:solidFill>
                  <a:srgbClr val="FFFFFF"/>
                </a:solidFill>
                <a:latin typeface="Trebuchet MS"/>
              </a:rPr>
              <a:t>y</a:t>
            </a:r>
            <a:r>
              <a:rPr lang="en-US" sz="950" spc="20" dirty="0">
                <a:solidFill>
                  <a:srgbClr val="FFFFFF"/>
                </a:solidFill>
                <a:latin typeface="Trebuchet MS"/>
              </a:rPr>
              <a:t>s</a:t>
            </a:r>
            <a:r>
              <a:rPr lang="en-US" sz="950" spc="-30" dirty="0">
                <a:solidFill>
                  <a:srgbClr val="FFFFFF"/>
                </a:solidFill>
                <a:latin typeface="Trebuchet MS"/>
              </a:rPr>
              <a:t>t</a:t>
            </a:r>
            <a:r>
              <a:rPr lang="en-US" sz="950" spc="-25" dirty="0">
                <a:solidFill>
                  <a:srgbClr val="FFFFFF"/>
                </a:solidFill>
                <a:latin typeface="Trebuchet MS"/>
              </a:rPr>
              <a:t>e</a:t>
            </a:r>
            <a:r>
              <a:rPr lang="en-US" sz="950" spc="15" dirty="0">
                <a:solidFill>
                  <a:srgbClr val="FFFFFF"/>
                </a:solidFill>
                <a:latin typeface="Trebuchet MS"/>
              </a:rPr>
              <a:t>m</a:t>
            </a:r>
            <a:r>
              <a:rPr lang="en-US" sz="950" spc="-65" dirty="0">
                <a:solidFill>
                  <a:srgbClr val="FFFFFF"/>
                </a:solidFill>
                <a:latin typeface="Trebuchet MS"/>
              </a:rPr>
              <a:t> </a:t>
            </a:r>
            <a:r>
              <a:rPr lang="en-US" sz="950" spc="20" dirty="0">
                <a:solidFill>
                  <a:srgbClr val="FFFFFF"/>
                </a:solidFill>
                <a:latin typeface="Trebuchet MS"/>
              </a:rPr>
              <a:t>w</a:t>
            </a:r>
            <a:r>
              <a:rPr lang="en-US" sz="950" spc="-15" dirty="0">
                <a:solidFill>
                  <a:srgbClr val="FFFFFF"/>
                </a:solidFill>
                <a:latin typeface="Trebuchet MS"/>
              </a:rPr>
              <a:t>a</a:t>
            </a:r>
            <a:r>
              <a:rPr lang="en-US" sz="950" spc="20" dirty="0">
                <a:solidFill>
                  <a:srgbClr val="FFFFFF"/>
                </a:solidFill>
                <a:latin typeface="Trebuchet MS"/>
              </a:rPr>
              <a:t>s</a:t>
            </a:r>
            <a:r>
              <a:rPr lang="en-US" sz="950" spc="-65" dirty="0">
                <a:solidFill>
                  <a:srgbClr val="FFFFFF"/>
                </a:solidFill>
                <a:latin typeface="Trebuchet MS"/>
              </a:rPr>
              <a:t> </a:t>
            </a:r>
            <a:r>
              <a:rPr lang="en-US" sz="950" spc="20" dirty="0">
                <a:solidFill>
                  <a:srgbClr val="FFFFFF"/>
                </a:solidFill>
                <a:latin typeface="Trebuchet MS"/>
              </a:rPr>
              <a:t>s</a:t>
            </a:r>
            <a:r>
              <a:rPr lang="en-US" sz="950" spc="-10" dirty="0">
                <a:solidFill>
                  <a:srgbClr val="FFFFFF"/>
                </a:solidFill>
                <a:latin typeface="Trebuchet MS"/>
              </a:rPr>
              <a:t>u</a:t>
            </a:r>
            <a:r>
              <a:rPr lang="en-US" sz="950" spc="-20" dirty="0">
                <a:solidFill>
                  <a:srgbClr val="FFFFFF"/>
                </a:solidFill>
                <a:latin typeface="Trebuchet MS"/>
              </a:rPr>
              <a:t>f</a:t>
            </a:r>
            <a:r>
              <a:rPr lang="en-US" sz="950" spc="-30" dirty="0">
                <a:solidFill>
                  <a:srgbClr val="FFFFFF"/>
                </a:solidFill>
                <a:latin typeface="Trebuchet MS"/>
              </a:rPr>
              <a:t>f</a:t>
            </a:r>
            <a:r>
              <a:rPr lang="en-US" sz="950" spc="-25" dirty="0">
                <a:solidFill>
                  <a:srgbClr val="FFFFFF"/>
                </a:solidFill>
                <a:latin typeface="Trebuchet MS"/>
              </a:rPr>
              <a:t>e</a:t>
            </a:r>
            <a:r>
              <a:rPr lang="en-US" sz="950" spc="-45" dirty="0">
                <a:solidFill>
                  <a:srgbClr val="FFFFFF"/>
                </a:solidFill>
                <a:latin typeface="Trebuchet MS"/>
              </a:rPr>
              <a:t>r</a:t>
            </a:r>
            <a:r>
              <a:rPr lang="en-US" sz="950" spc="-55" dirty="0">
                <a:solidFill>
                  <a:srgbClr val="FFFFFF"/>
                </a:solidFill>
                <a:latin typeface="Trebuchet MS"/>
              </a:rPr>
              <a:t>i</a:t>
            </a:r>
            <a:r>
              <a:rPr lang="en-US" sz="950" spc="10" dirty="0">
                <a:solidFill>
                  <a:srgbClr val="FFFFFF"/>
                </a:solidFill>
                <a:latin typeface="Trebuchet MS"/>
              </a:rPr>
              <a:t>n</a:t>
            </a:r>
            <a:r>
              <a:rPr lang="en-US" sz="950" spc="35" dirty="0">
                <a:solidFill>
                  <a:srgbClr val="FFFFFF"/>
                </a:solidFill>
                <a:latin typeface="Trebuchet MS"/>
              </a:rPr>
              <a:t>g  </a:t>
            </a:r>
            <a:r>
              <a:rPr lang="en-US" sz="950" spc="-20" dirty="0">
                <a:solidFill>
                  <a:srgbClr val="FFFFFF"/>
                </a:solidFill>
                <a:latin typeface="Trebuchet MS"/>
              </a:rPr>
              <a:t>f</a:t>
            </a:r>
            <a:r>
              <a:rPr lang="en-US" sz="950" spc="-60" dirty="0">
                <a:solidFill>
                  <a:srgbClr val="FFFFFF"/>
                </a:solidFill>
                <a:latin typeface="Trebuchet MS"/>
              </a:rPr>
              <a:t>r</a:t>
            </a:r>
            <a:r>
              <a:rPr lang="en-US" sz="950" spc="50" dirty="0">
                <a:solidFill>
                  <a:srgbClr val="FFFFFF"/>
                </a:solidFill>
                <a:latin typeface="Trebuchet MS"/>
              </a:rPr>
              <a:t>o</a:t>
            </a:r>
            <a:r>
              <a:rPr lang="en-US" sz="950" spc="15" dirty="0">
                <a:solidFill>
                  <a:srgbClr val="FFFFFF"/>
                </a:solidFill>
                <a:latin typeface="Trebuchet MS"/>
              </a:rPr>
              <a:t>m</a:t>
            </a:r>
            <a:r>
              <a:rPr lang="en-US" sz="950" spc="-65" dirty="0">
                <a:solidFill>
                  <a:srgbClr val="FFFFFF"/>
                </a:solidFill>
                <a:latin typeface="Trebuchet MS"/>
              </a:rPr>
              <a:t> </a:t>
            </a:r>
            <a:r>
              <a:rPr lang="en-US" sz="950" spc="-15" dirty="0">
                <a:solidFill>
                  <a:srgbClr val="FFFFFF"/>
                </a:solidFill>
                <a:latin typeface="Trebuchet MS"/>
              </a:rPr>
              <a:t>a</a:t>
            </a:r>
            <a:r>
              <a:rPr lang="en-US" sz="950" spc="-65" dirty="0">
                <a:solidFill>
                  <a:srgbClr val="FFFFFF"/>
                </a:solidFill>
                <a:latin typeface="Trebuchet MS"/>
              </a:rPr>
              <a:t> </a:t>
            </a:r>
            <a:r>
              <a:rPr lang="en-US" sz="950" spc="20" dirty="0">
                <a:solidFill>
                  <a:srgbClr val="FFFFFF"/>
                </a:solidFill>
                <a:latin typeface="Trebuchet MS"/>
              </a:rPr>
              <a:t>s</a:t>
            </a:r>
            <a:r>
              <a:rPr lang="en-US" sz="950" spc="-25" dirty="0">
                <a:solidFill>
                  <a:srgbClr val="FFFFFF"/>
                </a:solidFill>
                <a:latin typeface="Trebuchet MS"/>
              </a:rPr>
              <a:t>e</a:t>
            </a:r>
            <a:r>
              <a:rPr lang="en-US" sz="950" spc="-45" dirty="0">
                <a:solidFill>
                  <a:srgbClr val="FFFFFF"/>
                </a:solidFill>
                <a:latin typeface="Trebuchet MS"/>
              </a:rPr>
              <a:t>r</a:t>
            </a:r>
            <a:r>
              <a:rPr lang="en-US" sz="950" spc="-55" dirty="0">
                <a:solidFill>
                  <a:srgbClr val="FFFFFF"/>
                </a:solidFill>
                <a:latin typeface="Trebuchet MS"/>
              </a:rPr>
              <a:t>i</a:t>
            </a:r>
            <a:r>
              <a:rPr lang="en-US" sz="950" spc="-25" dirty="0">
                <a:solidFill>
                  <a:srgbClr val="FFFFFF"/>
                </a:solidFill>
                <a:latin typeface="Trebuchet MS"/>
              </a:rPr>
              <a:t>e</a:t>
            </a:r>
            <a:r>
              <a:rPr lang="en-US" sz="950" spc="20" dirty="0">
                <a:solidFill>
                  <a:srgbClr val="FFFFFF"/>
                </a:solidFill>
                <a:latin typeface="Trebuchet MS"/>
              </a:rPr>
              <a:t>s</a:t>
            </a:r>
            <a:r>
              <a:rPr lang="en-US" sz="950" spc="-65" dirty="0">
                <a:solidFill>
                  <a:srgbClr val="FFFFFF"/>
                </a:solidFill>
                <a:latin typeface="Trebuchet MS"/>
              </a:rPr>
              <a:t> </a:t>
            </a:r>
            <a:r>
              <a:rPr lang="en-US" sz="950" spc="40" dirty="0">
                <a:solidFill>
                  <a:srgbClr val="FFFFFF"/>
                </a:solidFill>
                <a:latin typeface="Trebuchet MS"/>
              </a:rPr>
              <a:t>o</a:t>
            </a:r>
            <a:r>
              <a:rPr lang="en-US" sz="950" spc="-20" dirty="0">
                <a:solidFill>
                  <a:srgbClr val="FFFFFF"/>
                </a:solidFill>
                <a:latin typeface="Trebuchet MS"/>
              </a:rPr>
              <a:t>f</a:t>
            </a:r>
            <a:r>
              <a:rPr lang="en-US" sz="950" spc="-65" dirty="0">
                <a:solidFill>
                  <a:srgbClr val="FFFFFF"/>
                </a:solidFill>
                <a:latin typeface="Trebuchet MS"/>
              </a:rPr>
              <a:t> </a:t>
            </a:r>
            <a:r>
              <a:rPr lang="en-US" sz="950" spc="-5" dirty="0">
                <a:solidFill>
                  <a:srgbClr val="FFFFFF"/>
                </a:solidFill>
                <a:latin typeface="Trebuchet MS"/>
              </a:rPr>
              <a:t>d</a:t>
            </a:r>
            <a:r>
              <a:rPr lang="en-US" sz="950" spc="-55" dirty="0">
                <a:solidFill>
                  <a:srgbClr val="FFFFFF"/>
                </a:solidFill>
                <a:latin typeface="Trebuchet MS"/>
              </a:rPr>
              <a:t>r</a:t>
            </a:r>
            <a:r>
              <a:rPr lang="en-US" sz="950" spc="-15" dirty="0">
                <a:solidFill>
                  <a:srgbClr val="FFFFFF"/>
                </a:solidFill>
                <a:latin typeface="Trebuchet MS"/>
              </a:rPr>
              <a:t>a</a:t>
            </a:r>
            <a:r>
              <a:rPr lang="en-US" sz="950" spc="25" dirty="0">
                <a:solidFill>
                  <a:srgbClr val="FFFFFF"/>
                </a:solidFill>
                <a:latin typeface="Trebuchet MS"/>
              </a:rPr>
              <a:t>w</a:t>
            </a:r>
            <a:r>
              <a:rPr lang="en-US" sz="950" spc="-5" dirty="0">
                <a:solidFill>
                  <a:srgbClr val="FFFFFF"/>
                </a:solidFill>
                <a:latin typeface="Trebuchet MS"/>
              </a:rPr>
              <a:t>b</a:t>
            </a:r>
            <a:r>
              <a:rPr lang="en-US" sz="950" spc="-15" dirty="0">
                <a:solidFill>
                  <a:srgbClr val="FFFFFF"/>
                </a:solidFill>
                <a:latin typeface="Trebuchet MS"/>
              </a:rPr>
              <a:t>a</a:t>
            </a:r>
            <a:r>
              <a:rPr lang="en-US" sz="950" spc="-45" dirty="0">
                <a:solidFill>
                  <a:srgbClr val="FFFFFF"/>
                </a:solidFill>
                <a:latin typeface="Trebuchet MS"/>
              </a:rPr>
              <a:t>c</a:t>
            </a:r>
            <a:r>
              <a:rPr lang="en-US" sz="950" spc="5" dirty="0">
                <a:solidFill>
                  <a:srgbClr val="FFFFFF"/>
                </a:solidFill>
                <a:latin typeface="Trebuchet MS"/>
              </a:rPr>
              <a:t>k</a:t>
            </a:r>
            <a:r>
              <a:rPr lang="en-US" sz="950" spc="20" dirty="0">
                <a:solidFill>
                  <a:srgbClr val="FFFFFF"/>
                </a:solidFill>
                <a:latin typeface="Trebuchet MS"/>
              </a:rPr>
              <a:t>s</a:t>
            </a:r>
            <a:r>
              <a:rPr lang="en-US" sz="950" spc="-135" dirty="0">
                <a:solidFill>
                  <a:srgbClr val="FFFFFF"/>
                </a:solidFill>
                <a:latin typeface="Trebuchet MS"/>
              </a:rPr>
              <a:t>.</a:t>
            </a:r>
            <a:r>
              <a:rPr lang="en-US" sz="950" spc="-65" dirty="0">
                <a:solidFill>
                  <a:srgbClr val="FFFFFF"/>
                </a:solidFill>
                <a:latin typeface="Trebuchet MS"/>
              </a:rPr>
              <a:t> </a:t>
            </a:r>
            <a:r>
              <a:rPr lang="en-US" sz="950" spc="55" dirty="0">
                <a:solidFill>
                  <a:srgbClr val="FFFFFF"/>
                </a:solidFill>
                <a:latin typeface="Trebuchet MS"/>
              </a:rPr>
              <a:t>S</a:t>
            </a:r>
            <a:r>
              <a:rPr lang="en-US" sz="950" spc="-55" dirty="0">
                <a:solidFill>
                  <a:srgbClr val="FFFFFF"/>
                </a:solidFill>
                <a:latin typeface="Trebuchet MS"/>
              </a:rPr>
              <a:t>i</a:t>
            </a:r>
            <a:r>
              <a:rPr lang="en-US" sz="950" spc="10" dirty="0">
                <a:solidFill>
                  <a:srgbClr val="FFFFFF"/>
                </a:solidFill>
                <a:latin typeface="Trebuchet MS"/>
              </a:rPr>
              <a:t>n</a:t>
            </a:r>
            <a:r>
              <a:rPr lang="en-US" sz="950" spc="-60" dirty="0">
                <a:solidFill>
                  <a:srgbClr val="FFFFFF"/>
                </a:solidFill>
                <a:latin typeface="Trebuchet MS"/>
              </a:rPr>
              <a:t>c</a:t>
            </a:r>
            <a:r>
              <a:rPr lang="en-US" sz="950" spc="-25" dirty="0">
                <a:solidFill>
                  <a:srgbClr val="FFFFFF"/>
                </a:solidFill>
                <a:latin typeface="Trebuchet MS"/>
              </a:rPr>
              <a:t>e</a:t>
            </a:r>
            <a:r>
              <a:rPr lang="en-US" sz="950" spc="-65" dirty="0">
                <a:solidFill>
                  <a:srgbClr val="FFFFFF"/>
                </a:solidFill>
                <a:latin typeface="Trebuchet MS"/>
              </a:rPr>
              <a:t> </a:t>
            </a:r>
            <a:r>
              <a:rPr lang="en-US" sz="950" spc="-25" dirty="0">
                <a:solidFill>
                  <a:srgbClr val="FFFFFF"/>
                </a:solidFill>
                <a:latin typeface="Trebuchet MS"/>
              </a:rPr>
              <a:t>t</a:t>
            </a:r>
            <a:r>
              <a:rPr lang="en-US" sz="950" spc="10" dirty="0">
                <a:solidFill>
                  <a:srgbClr val="FFFFFF"/>
                </a:solidFill>
                <a:latin typeface="Trebuchet MS"/>
              </a:rPr>
              <a:t>h</a:t>
            </a:r>
            <a:r>
              <a:rPr lang="en-US" sz="950" spc="-20" dirty="0">
                <a:solidFill>
                  <a:srgbClr val="FFFFFF"/>
                </a:solidFill>
                <a:latin typeface="Trebuchet MS"/>
              </a:rPr>
              <a:t>e  </a:t>
            </a:r>
            <a:r>
              <a:rPr lang="en-US" sz="950" spc="25" dirty="0">
                <a:solidFill>
                  <a:srgbClr val="FFFFFF"/>
                </a:solidFill>
                <a:latin typeface="Trebuchet MS"/>
              </a:rPr>
              <a:t>w</a:t>
            </a:r>
            <a:r>
              <a:rPr lang="en-US" sz="950" spc="10" dirty="0">
                <a:solidFill>
                  <a:srgbClr val="FFFFFF"/>
                </a:solidFill>
                <a:latin typeface="Trebuchet MS"/>
              </a:rPr>
              <a:t>h</a:t>
            </a:r>
            <a:r>
              <a:rPr lang="en-US" sz="950" spc="50" dirty="0">
                <a:solidFill>
                  <a:srgbClr val="FFFFFF"/>
                </a:solidFill>
                <a:latin typeface="Trebuchet MS"/>
              </a:rPr>
              <a:t>o</a:t>
            </a:r>
            <a:r>
              <a:rPr lang="en-US" sz="950" spc="-65" dirty="0">
                <a:solidFill>
                  <a:srgbClr val="FFFFFF"/>
                </a:solidFill>
                <a:latin typeface="Trebuchet MS"/>
              </a:rPr>
              <a:t>l</a:t>
            </a:r>
            <a:r>
              <a:rPr lang="en-US" sz="950" spc="-25" dirty="0">
                <a:solidFill>
                  <a:srgbClr val="FFFFFF"/>
                </a:solidFill>
                <a:latin typeface="Trebuchet MS"/>
              </a:rPr>
              <a:t>e</a:t>
            </a:r>
            <a:r>
              <a:rPr lang="en-US" sz="950" spc="-65" dirty="0">
                <a:solidFill>
                  <a:srgbClr val="FFFFFF"/>
                </a:solidFill>
                <a:latin typeface="Trebuchet MS"/>
              </a:rPr>
              <a:t> </a:t>
            </a:r>
            <a:r>
              <a:rPr lang="en-US" sz="950" spc="40" dirty="0">
                <a:solidFill>
                  <a:srgbClr val="FFFFFF"/>
                </a:solidFill>
                <a:latin typeface="Trebuchet MS"/>
              </a:rPr>
              <a:t>o</a:t>
            </a:r>
            <a:r>
              <a:rPr lang="en-US" sz="950" spc="-20" dirty="0">
                <a:solidFill>
                  <a:srgbClr val="FFFFFF"/>
                </a:solidFill>
                <a:latin typeface="Trebuchet MS"/>
              </a:rPr>
              <a:t>f</a:t>
            </a:r>
            <a:r>
              <a:rPr lang="en-US" sz="950" spc="-65" dirty="0">
                <a:solidFill>
                  <a:srgbClr val="FFFFFF"/>
                </a:solidFill>
                <a:latin typeface="Trebuchet MS"/>
              </a:rPr>
              <a:t> </a:t>
            </a:r>
            <a:r>
              <a:rPr lang="en-US" sz="950" spc="-25" dirty="0">
                <a:solidFill>
                  <a:srgbClr val="FFFFFF"/>
                </a:solidFill>
                <a:latin typeface="Trebuchet MS"/>
              </a:rPr>
              <a:t>t</a:t>
            </a:r>
            <a:r>
              <a:rPr lang="en-US" sz="950" spc="10" dirty="0">
                <a:solidFill>
                  <a:srgbClr val="FFFFFF"/>
                </a:solidFill>
                <a:latin typeface="Trebuchet MS"/>
              </a:rPr>
              <a:t>h</a:t>
            </a:r>
            <a:r>
              <a:rPr lang="en-US" sz="950" spc="-25" dirty="0">
                <a:solidFill>
                  <a:srgbClr val="FFFFFF"/>
                </a:solidFill>
                <a:latin typeface="Trebuchet MS"/>
              </a:rPr>
              <a:t>e</a:t>
            </a:r>
            <a:r>
              <a:rPr lang="en-US" sz="950" spc="-65" dirty="0">
                <a:solidFill>
                  <a:srgbClr val="FFFFFF"/>
                </a:solidFill>
                <a:latin typeface="Trebuchet MS"/>
              </a:rPr>
              <a:t> </a:t>
            </a:r>
            <a:r>
              <a:rPr lang="en-US" sz="950" spc="20" dirty="0">
                <a:solidFill>
                  <a:srgbClr val="FFFFFF"/>
                </a:solidFill>
                <a:latin typeface="Trebuchet MS"/>
              </a:rPr>
              <a:t>s</a:t>
            </a:r>
            <a:r>
              <a:rPr lang="en-US" sz="950" spc="15" dirty="0">
                <a:solidFill>
                  <a:srgbClr val="FFFFFF"/>
                </a:solidFill>
                <a:latin typeface="Trebuchet MS"/>
              </a:rPr>
              <a:t>y</a:t>
            </a:r>
            <a:r>
              <a:rPr lang="en-US" sz="950" spc="20" dirty="0">
                <a:solidFill>
                  <a:srgbClr val="FFFFFF"/>
                </a:solidFill>
                <a:latin typeface="Trebuchet MS"/>
              </a:rPr>
              <a:t>s</a:t>
            </a:r>
            <a:r>
              <a:rPr lang="en-US" sz="950" spc="-30" dirty="0">
                <a:solidFill>
                  <a:srgbClr val="FFFFFF"/>
                </a:solidFill>
                <a:latin typeface="Trebuchet MS"/>
              </a:rPr>
              <a:t>t</a:t>
            </a:r>
            <a:r>
              <a:rPr lang="en-US" sz="950" spc="-25" dirty="0">
                <a:solidFill>
                  <a:srgbClr val="FFFFFF"/>
                </a:solidFill>
                <a:latin typeface="Trebuchet MS"/>
              </a:rPr>
              <a:t>e</a:t>
            </a:r>
            <a:r>
              <a:rPr lang="en-US" sz="950" spc="15" dirty="0">
                <a:solidFill>
                  <a:srgbClr val="FFFFFF"/>
                </a:solidFill>
                <a:latin typeface="Trebuchet MS"/>
              </a:rPr>
              <a:t>m</a:t>
            </a:r>
            <a:r>
              <a:rPr lang="en-US" sz="950" spc="-65" dirty="0">
                <a:solidFill>
                  <a:srgbClr val="FFFFFF"/>
                </a:solidFill>
                <a:latin typeface="Trebuchet MS"/>
              </a:rPr>
              <a:t> </a:t>
            </a:r>
            <a:r>
              <a:rPr lang="en-US" sz="950" spc="20" dirty="0">
                <a:solidFill>
                  <a:srgbClr val="FFFFFF"/>
                </a:solidFill>
                <a:latin typeface="Trebuchet MS"/>
              </a:rPr>
              <a:t>w</a:t>
            </a:r>
            <a:r>
              <a:rPr lang="en-US" sz="950" spc="-15" dirty="0">
                <a:solidFill>
                  <a:srgbClr val="FFFFFF"/>
                </a:solidFill>
                <a:latin typeface="Trebuchet MS"/>
              </a:rPr>
              <a:t>a</a:t>
            </a:r>
            <a:r>
              <a:rPr lang="en-US" sz="950" spc="20" dirty="0">
                <a:solidFill>
                  <a:srgbClr val="FFFFFF"/>
                </a:solidFill>
                <a:latin typeface="Trebuchet MS"/>
              </a:rPr>
              <a:t>s</a:t>
            </a:r>
            <a:r>
              <a:rPr lang="en-US" sz="950" spc="-65" dirty="0">
                <a:solidFill>
                  <a:srgbClr val="FFFFFF"/>
                </a:solidFill>
                <a:latin typeface="Trebuchet MS"/>
              </a:rPr>
              <a:t> </a:t>
            </a:r>
            <a:r>
              <a:rPr lang="en-US" sz="950" spc="-30" dirty="0">
                <a:solidFill>
                  <a:srgbClr val="FFFFFF"/>
                </a:solidFill>
                <a:latin typeface="Trebuchet MS"/>
              </a:rPr>
              <a:t>t</a:t>
            </a:r>
            <a:r>
              <a:rPr lang="en-US" sz="950" spc="50" dirty="0">
                <a:solidFill>
                  <a:srgbClr val="FFFFFF"/>
                </a:solidFill>
                <a:latin typeface="Trebuchet MS"/>
              </a:rPr>
              <a:t>o</a:t>
            </a:r>
            <a:r>
              <a:rPr lang="en-US" sz="950" spc="-65" dirty="0">
                <a:solidFill>
                  <a:srgbClr val="FFFFFF"/>
                </a:solidFill>
                <a:latin typeface="Trebuchet MS"/>
              </a:rPr>
              <a:t> </a:t>
            </a:r>
            <a:r>
              <a:rPr lang="en-US" sz="950" spc="-5" dirty="0">
                <a:solidFill>
                  <a:srgbClr val="FFFFFF"/>
                </a:solidFill>
                <a:latin typeface="Trebuchet MS"/>
              </a:rPr>
              <a:t>b</a:t>
            </a:r>
            <a:r>
              <a:rPr lang="en-US" sz="950" spc="-20" dirty="0">
                <a:solidFill>
                  <a:srgbClr val="FFFFFF"/>
                </a:solidFill>
                <a:latin typeface="Trebuchet MS"/>
              </a:rPr>
              <a:t>e  </a:t>
            </a:r>
            <a:r>
              <a:rPr lang="en-US" sz="950" spc="15" dirty="0">
                <a:solidFill>
                  <a:srgbClr val="FFFFFF"/>
                </a:solidFill>
                <a:latin typeface="Trebuchet MS"/>
              </a:rPr>
              <a:t>m</a:t>
            </a:r>
            <a:r>
              <a:rPr lang="en-US" sz="950" spc="-15" dirty="0">
                <a:solidFill>
                  <a:srgbClr val="FFFFFF"/>
                </a:solidFill>
                <a:latin typeface="Trebuchet MS"/>
              </a:rPr>
              <a:t>a</a:t>
            </a:r>
            <a:r>
              <a:rPr lang="en-US" sz="950" spc="-55" dirty="0">
                <a:solidFill>
                  <a:srgbClr val="FFFFFF"/>
                </a:solidFill>
                <a:latin typeface="Trebuchet MS"/>
              </a:rPr>
              <a:t>i</a:t>
            </a:r>
            <a:r>
              <a:rPr lang="en-US" sz="950" spc="10" dirty="0">
                <a:solidFill>
                  <a:srgbClr val="FFFFFF"/>
                </a:solidFill>
                <a:latin typeface="Trebuchet MS"/>
              </a:rPr>
              <a:t>n</a:t>
            </a:r>
            <a:r>
              <a:rPr lang="en-US" sz="950" spc="-25" dirty="0">
                <a:solidFill>
                  <a:srgbClr val="FFFFFF"/>
                </a:solidFill>
                <a:latin typeface="Trebuchet MS"/>
              </a:rPr>
              <a:t>t</a:t>
            </a:r>
            <a:r>
              <a:rPr lang="en-US" sz="950" spc="-15" dirty="0">
                <a:solidFill>
                  <a:srgbClr val="FFFFFF"/>
                </a:solidFill>
                <a:latin typeface="Trebuchet MS"/>
              </a:rPr>
              <a:t>a</a:t>
            </a:r>
            <a:r>
              <a:rPr lang="en-US" sz="950" spc="-55" dirty="0">
                <a:solidFill>
                  <a:srgbClr val="FFFFFF"/>
                </a:solidFill>
                <a:latin typeface="Trebuchet MS"/>
              </a:rPr>
              <a:t>i</a:t>
            </a:r>
            <a:r>
              <a:rPr lang="en-US" sz="950" spc="10" dirty="0">
                <a:solidFill>
                  <a:srgbClr val="FFFFFF"/>
                </a:solidFill>
                <a:latin typeface="Trebuchet MS"/>
              </a:rPr>
              <a:t>n</a:t>
            </a:r>
            <a:r>
              <a:rPr lang="en-US" sz="950" spc="-25" dirty="0">
                <a:solidFill>
                  <a:srgbClr val="FFFFFF"/>
                </a:solidFill>
                <a:latin typeface="Trebuchet MS"/>
              </a:rPr>
              <a:t>e</a:t>
            </a:r>
            <a:r>
              <a:rPr lang="en-US" sz="950" spc="-5" dirty="0">
                <a:solidFill>
                  <a:srgbClr val="FFFFFF"/>
                </a:solidFill>
                <a:latin typeface="Trebuchet MS"/>
              </a:rPr>
              <a:t>d</a:t>
            </a:r>
            <a:r>
              <a:rPr lang="en-US" sz="950" spc="-65" dirty="0">
                <a:solidFill>
                  <a:srgbClr val="FFFFFF"/>
                </a:solidFill>
                <a:latin typeface="Trebuchet MS"/>
              </a:rPr>
              <a:t> </a:t>
            </a:r>
            <a:r>
              <a:rPr lang="en-US" sz="950" spc="25" dirty="0">
                <a:solidFill>
                  <a:srgbClr val="FFFFFF"/>
                </a:solidFill>
                <a:latin typeface="Trebuchet MS"/>
              </a:rPr>
              <a:t>w</a:t>
            </a:r>
            <a:r>
              <a:rPr lang="en-US" sz="950" spc="-55" dirty="0">
                <a:solidFill>
                  <a:srgbClr val="FFFFFF"/>
                </a:solidFill>
                <a:latin typeface="Trebuchet MS"/>
              </a:rPr>
              <a:t>i</a:t>
            </a:r>
            <a:r>
              <a:rPr lang="en-US" sz="950" spc="-25" dirty="0">
                <a:solidFill>
                  <a:srgbClr val="FFFFFF"/>
                </a:solidFill>
                <a:latin typeface="Trebuchet MS"/>
              </a:rPr>
              <a:t>t</a:t>
            </a:r>
            <a:r>
              <a:rPr lang="en-US" sz="950" spc="10" dirty="0">
                <a:solidFill>
                  <a:srgbClr val="FFFFFF"/>
                </a:solidFill>
                <a:latin typeface="Trebuchet MS"/>
              </a:rPr>
              <a:t>h</a:t>
            </a:r>
            <a:r>
              <a:rPr lang="en-US" sz="950" spc="-65" dirty="0">
                <a:solidFill>
                  <a:srgbClr val="FFFFFF"/>
                </a:solidFill>
                <a:latin typeface="Trebuchet MS"/>
              </a:rPr>
              <a:t> </a:t>
            </a:r>
            <a:r>
              <a:rPr lang="en-US" sz="950" spc="10" dirty="0">
                <a:solidFill>
                  <a:srgbClr val="FFFFFF"/>
                </a:solidFill>
                <a:latin typeface="Trebuchet MS"/>
              </a:rPr>
              <a:t>h</a:t>
            </a:r>
            <a:r>
              <a:rPr lang="en-US" sz="950" spc="-15" dirty="0">
                <a:solidFill>
                  <a:srgbClr val="FFFFFF"/>
                </a:solidFill>
                <a:latin typeface="Trebuchet MS"/>
              </a:rPr>
              <a:t>a</a:t>
            </a:r>
            <a:r>
              <a:rPr lang="en-US" sz="950" spc="10" dirty="0">
                <a:solidFill>
                  <a:srgbClr val="FFFFFF"/>
                </a:solidFill>
                <a:latin typeface="Trebuchet MS"/>
              </a:rPr>
              <a:t>n</a:t>
            </a:r>
            <a:r>
              <a:rPr lang="en-US" sz="950" spc="-5" dirty="0">
                <a:solidFill>
                  <a:srgbClr val="FFFFFF"/>
                </a:solidFill>
                <a:latin typeface="Trebuchet MS"/>
              </a:rPr>
              <a:t>d</a:t>
            </a:r>
            <a:r>
              <a:rPr lang="en-US" sz="950" spc="20" dirty="0">
                <a:solidFill>
                  <a:srgbClr val="FFFFFF"/>
                </a:solidFill>
                <a:latin typeface="Trebuchet MS"/>
              </a:rPr>
              <a:t>s</a:t>
            </a:r>
            <a:r>
              <a:rPr lang="en-US" sz="950" spc="-65" dirty="0">
                <a:solidFill>
                  <a:srgbClr val="FFFFFF"/>
                </a:solidFill>
                <a:latin typeface="Trebuchet MS"/>
              </a:rPr>
              <a:t> </a:t>
            </a:r>
            <a:r>
              <a:rPr lang="en-US" sz="950" spc="-25" dirty="0">
                <a:solidFill>
                  <a:srgbClr val="FFFFFF"/>
                </a:solidFill>
                <a:latin typeface="Trebuchet MS"/>
              </a:rPr>
              <a:t>t</a:t>
            </a:r>
            <a:r>
              <a:rPr lang="en-US" sz="950" spc="10" dirty="0">
                <a:solidFill>
                  <a:srgbClr val="FFFFFF"/>
                </a:solidFill>
                <a:latin typeface="Trebuchet MS"/>
              </a:rPr>
              <a:t>h</a:t>
            </a:r>
            <a:r>
              <a:rPr lang="en-US" sz="950" spc="-25" dirty="0">
                <a:solidFill>
                  <a:srgbClr val="FFFFFF"/>
                </a:solidFill>
                <a:latin typeface="Trebuchet MS"/>
              </a:rPr>
              <a:t>e</a:t>
            </a:r>
            <a:r>
              <a:rPr lang="en-US" sz="950" spc="-65" dirty="0">
                <a:solidFill>
                  <a:srgbClr val="FFFFFF"/>
                </a:solidFill>
                <a:latin typeface="Trebuchet MS"/>
              </a:rPr>
              <a:t> </a:t>
            </a:r>
            <a:r>
              <a:rPr lang="en-US" sz="950" spc="-5" dirty="0">
                <a:solidFill>
                  <a:srgbClr val="FFFFFF"/>
                </a:solidFill>
                <a:latin typeface="Trebuchet MS"/>
              </a:rPr>
              <a:t>p</a:t>
            </a:r>
            <a:r>
              <a:rPr lang="en-US" sz="950" spc="-60" dirty="0">
                <a:solidFill>
                  <a:srgbClr val="FFFFFF"/>
                </a:solidFill>
                <a:latin typeface="Trebuchet MS"/>
              </a:rPr>
              <a:t>r</a:t>
            </a:r>
            <a:r>
              <a:rPr lang="en-US" sz="950" spc="50" dirty="0">
                <a:solidFill>
                  <a:srgbClr val="FFFFFF"/>
                </a:solidFill>
                <a:latin typeface="Trebuchet MS"/>
              </a:rPr>
              <a:t>o</a:t>
            </a:r>
            <a:r>
              <a:rPr lang="en-US" sz="950" spc="-60" dirty="0">
                <a:solidFill>
                  <a:srgbClr val="FFFFFF"/>
                </a:solidFill>
                <a:latin typeface="Trebuchet MS"/>
              </a:rPr>
              <a:t>c</a:t>
            </a:r>
            <a:r>
              <a:rPr lang="en-US" sz="950" spc="-25" dirty="0">
                <a:solidFill>
                  <a:srgbClr val="FFFFFF"/>
                </a:solidFill>
                <a:latin typeface="Trebuchet MS"/>
              </a:rPr>
              <a:t>e</a:t>
            </a:r>
            <a:r>
              <a:rPr lang="en-US" sz="950" spc="20" dirty="0">
                <a:solidFill>
                  <a:srgbClr val="FFFFFF"/>
                </a:solidFill>
                <a:latin typeface="Trebuchet MS"/>
              </a:rPr>
              <a:t>ss</a:t>
            </a:r>
            <a:r>
              <a:rPr lang="en-US" sz="950" spc="-65" dirty="0">
                <a:solidFill>
                  <a:srgbClr val="FFFFFF"/>
                </a:solidFill>
                <a:latin typeface="Trebuchet MS"/>
              </a:rPr>
              <a:t> </a:t>
            </a:r>
            <a:r>
              <a:rPr lang="en-US" sz="950" spc="40" dirty="0">
                <a:solidFill>
                  <a:srgbClr val="FFFFFF"/>
                </a:solidFill>
                <a:latin typeface="Trebuchet MS"/>
              </a:rPr>
              <a:t>o</a:t>
            </a:r>
            <a:r>
              <a:rPr lang="en-US" sz="950" spc="-20" dirty="0">
                <a:solidFill>
                  <a:srgbClr val="FFFFFF"/>
                </a:solidFill>
                <a:latin typeface="Trebuchet MS"/>
              </a:rPr>
              <a:t>f  k</a:t>
            </a:r>
            <a:r>
              <a:rPr lang="en-US" sz="950" spc="-25" dirty="0">
                <a:solidFill>
                  <a:srgbClr val="FFFFFF"/>
                </a:solidFill>
                <a:latin typeface="Trebuchet MS"/>
              </a:rPr>
              <a:t>ee</a:t>
            </a:r>
            <a:r>
              <a:rPr lang="en-US" sz="950" spc="-5" dirty="0">
                <a:solidFill>
                  <a:srgbClr val="FFFFFF"/>
                </a:solidFill>
                <a:latin typeface="Trebuchet MS"/>
              </a:rPr>
              <a:t>p</a:t>
            </a:r>
            <a:r>
              <a:rPr lang="en-US" sz="950" spc="-55" dirty="0">
                <a:solidFill>
                  <a:srgbClr val="FFFFFF"/>
                </a:solidFill>
                <a:latin typeface="Trebuchet MS"/>
              </a:rPr>
              <a:t>i</a:t>
            </a:r>
            <a:r>
              <a:rPr lang="en-US" sz="950" spc="10" dirty="0">
                <a:solidFill>
                  <a:srgbClr val="FFFFFF"/>
                </a:solidFill>
                <a:latin typeface="Trebuchet MS"/>
              </a:rPr>
              <a:t>n</a:t>
            </a:r>
            <a:r>
              <a:rPr lang="en-US" sz="950" spc="45" dirty="0">
                <a:solidFill>
                  <a:srgbClr val="FFFFFF"/>
                </a:solidFill>
                <a:latin typeface="Trebuchet MS"/>
              </a:rPr>
              <a:t>g</a:t>
            </a:r>
            <a:r>
              <a:rPr lang="en-US" sz="950" spc="-145" dirty="0">
                <a:solidFill>
                  <a:srgbClr val="FFFFFF"/>
                </a:solidFill>
                <a:latin typeface="Trebuchet MS"/>
              </a:rPr>
              <a:t>,</a:t>
            </a:r>
            <a:r>
              <a:rPr lang="en-US" sz="950" spc="-65" dirty="0">
                <a:solidFill>
                  <a:srgbClr val="FFFFFF"/>
                </a:solidFill>
                <a:latin typeface="Trebuchet MS"/>
              </a:rPr>
              <a:t> </a:t>
            </a:r>
            <a:r>
              <a:rPr lang="en-US" sz="950" spc="15" dirty="0">
                <a:solidFill>
                  <a:srgbClr val="FFFFFF"/>
                </a:solidFill>
                <a:latin typeface="Trebuchet MS"/>
              </a:rPr>
              <a:t>m</a:t>
            </a:r>
            <a:r>
              <a:rPr lang="en-US" sz="950" spc="-15" dirty="0">
                <a:solidFill>
                  <a:srgbClr val="FFFFFF"/>
                </a:solidFill>
                <a:latin typeface="Trebuchet MS"/>
              </a:rPr>
              <a:t>a</a:t>
            </a:r>
            <a:r>
              <a:rPr lang="en-US" sz="950" spc="-55" dirty="0">
                <a:solidFill>
                  <a:srgbClr val="FFFFFF"/>
                </a:solidFill>
                <a:latin typeface="Trebuchet MS"/>
              </a:rPr>
              <a:t>i</a:t>
            </a:r>
            <a:r>
              <a:rPr lang="en-US" sz="950" spc="10" dirty="0">
                <a:solidFill>
                  <a:srgbClr val="FFFFFF"/>
                </a:solidFill>
                <a:latin typeface="Trebuchet MS"/>
              </a:rPr>
              <a:t>n</a:t>
            </a:r>
            <a:r>
              <a:rPr lang="en-US" sz="950" spc="-25" dirty="0">
                <a:solidFill>
                  <a:srgbClr val="FFFFFF"/>
                </a:solidFill>
                <a:latin typeface="Trebuchet MS"/>
              </a:rPr>
              <a:t>t</a:t>
            </a:r>
            <a:r>
              <a:rPr lang="en-US" sz="950" spc="-15" dirty="0">
                <a:solidFill>
                  <a:srgbClr val="FFFFFF"/>
                </a:solidFill>
                <a:latin typeface="Trebuchet MS"/>
              </a:rPr>
              <a:t>a</a:t>
            </a:r>
            <a:r>
              <a:rPr lang="en-US" sz="950" spc="-55" dirty="0">
                <a:solidFill>
                  <a:srgbClr val="FFFFFF"/>
                </a:solidFill>
                <a:latin typeface="Trebuchet MS"/>
              </a:rPr>
              <a:t>i</a:t>
            </a:r>
            <a:r>
              <a:rPr lang="en-US" sz="950" spc="10" dirty="0">
                <a:solidFill>
                  <a:srgbClr val="FFFFFF"/>
                </a:solidFill>
                <a:latin typeface="Trebuchet MS"/>
              </a:rPr>
              <a:t>n</a:t>
            </a:r>
            <a:r>
              <a:rPr lang="en-US" sz="950" spc="-55" dirty="0">
                <a:solidFill>
                  <a:srgbClr val="FFFFFF"/>
                </a:solidFill>
                <a:latin typeface="Trebuchet MS"/>
              </a:rPr>
              <a:t>i</a:t>
            </a:r>
            <a:r>
              <a:rPr lang="en-US" sz="950" spc="10" dirty="0">
                <a:solidFill>
                  <a:srgbClr val="FFFFFF"/>
                </a:solidFill>
                <a:latin typeface="Trebuchet MS"/>
              </a:rPr>
              <a:t>n</a:t>
            </a:r>
            <a:r>
              <a:rPr lang="en-US" sz="950" spc="45" dirty="0">
                <a:solidFill>
                  <a:srgbClr val="FFFFFF"/>
                </a:solidFill>
                <a:latin typeface="Trebuchet MS"/>
              </a:rPr>
              <a:t>g</a:t>
            </a:r>
            <a:r>
              <a:rPr lang="en-US" sz="950" spc="-65" dirty="0">
                <a:solidFill>
                  <a:srgbClr val="FFFFFF"/>
                </a:solidFill>
                <a:latin typeface="Trebuchet MS"/>
              </a:rPr>
              <a:t> </a:t>
            </a:r>
            <a:r>
              <a:rPr lang="en-US" sz="950" spc="-15" dirty="0">
                <a:solidFill>
                  <a:srgbClr val="FFFFFF"/>
                </a:solidFill>
                <a:latin typeface="Trebuchet MS"/>
              </a:rPr>
              <a:t>a</a:t>
            </a:r>
            <a:r>
              <a:rPr lang="en-US" sz="950" spc="10" dirty="0">
                <a:solidFill>
                  <a:srgbClr val="FFFFFF"/>
                </a:solidFill>
                <a:latin typeface="Trebuchet MS"/>
              </a:rPr>
              <a:t>n</a:t>
            </a:r>
            <a:r>
              <a:rPr lang="en-US" sz="950" spc="-5" dirty="0">
                <a:solidFill>
                  <a:srgbClr val="FFFFFF"/>
                </a:solidFill>
                <a:latin typeface="Trebuchet MS"/>
              </a:rPr>
              <a:t>d</a:t>
            </a:r>
            <a:r>
              <a:rPr lang="en-US" sz="950" spc="-65" dirty="0">
                <a:solidFill>
                  <a:srgbClr val="FFFFFF"/>
                </a:solidFill>
                <a:latin typeface="Trebuchet MS"/>
              </a:rPr>
              <a:t> </a:t>
            </a:r>
            <a:r>
              <a:rPr lang="en-US" sz="950" spc="-60" dirty="0">
                <a:solidFill>
                  <a:srgbClr val="FFFFFF"/>
                </a:solidFill>
                <a:latin typeface="Trebuchet MS"/>
              </a:rPr>
              <a:t>r</a:t>
            </a:r>
            <a:r>
              <a:rPr lang="en-US" sz="950" spc="-25" dirty="0">
                <a:solidFill>
                  <a:srgbClr val="FFFFFF"/>
                </a:solidFill>
                <a:latin typeface="Trebuchet MS"/>
              </a:rPr>
              <a:t>et</a:t>
            </a:r>
            <a:r>
              <a:rPr lang="en-US" sz="950" spc="-45" dirty="0">
                <a:solidFill>
                  <a:srgbClr val="FFFFFF"/>
                </a:solidFill>
                <a:latin typeface="Trebuchet MS"/>
              </a:rPr>
              <a:t>r</a:t>
            </a:r>
            <a:r>
              <a:rPr lang="en-US" sz="950" spc="-55" dirty="0">
                <a:solidFill>
                  <a:srgbClr val="FFFFFF"/>
                </a:solidFill>
                <a:latin typeface="Trebuchet MS"/>
              </a:rPr>
              <a:t>i</a:t>
            </a:r>
            <a:r>
              <a:rPr lang="en-US" sz="950" spc="-25" dirty="0">
                <a:solidFill>
                  <a:srgbClr val="FFFFFF"/>
                </a:solidFill>
                <a:latin typeface="Trebuchet MS"/>
              </a:rPr>
              <a:t>e</a:t>
            </a:r>
            <a:r>
              <a:rPr lang="en-US" sz="950" spc="10" dirty="0">
                <a:solidFill>
                  <a:srgbClr val="FFFFFF"/>
                </a:solidFill>
                <a:latin typeface="Trebuchet MS"/>
              </a:rPr>
              <a:t>v</a:t>
            </a:r>
            <a:r>
              <a:rPr lang="en-US" sz="950" spc="-55" dirty="0">
                <a:solidFill>
                  <a:srgbClr val="FFFFFF"/>
                </a:solidFill>
                <a:latin typeface="Trebuchet MS"/>
              </a:rPr>
              <a:t>i</a:t>
            </a:r>
            <a:r>
              <a:rPr lang="en-US" sz="950" spc="10" dirty="0">
                <a:solidFill>
                  <a:srgbClr val="FFFFFF"/>
                </a:solidFill>
                <a:latin typeface="Trebuchet MS"/>
              </a:rPr>
              <a:t>n</a:t>
            </a:r>
            <a:r>
              <a:rPr lang="en-US" sz="950" spc="35" dirty="0">
                <a:solidFill>
                  <a:srgbClr val="FFFFFF"/>
                </a:solidFill>
                <a:latin typeface="Trebuchet MS"/>
              </a:rPr>
              <a:t>g  </a:t>
            </a:r>
            <a:r>
              <a:rPr lang="en-US" sz="950" spc="-15" dirty="0">
                <a:solidFill>
                  <a:srgbClr val="FFFFFF"/>
                </a:solidFill>
                <a:latin typeface="Trebuchet MS"/>
              </a:rPr>
              <a:t>the </a:t>
            </a:r>
            <a:r>
              <a:rPr lang="en-US" sz="950" spc="-10" dirty="0">
                <a:solidFill>
                  <a:srgbClr val="FFFFFF"/>
                </a:solidFill>
                <a:latin typeface="Trebuchet MS"/>
              </a:rPr>
              <a:t>information </a:t>
            </a:r>
            <a:r>
              <a:rPr lang="en-US" sz="950" spc="10" dirty="0">
                <a:solidFill>
                  <a:srgbClr val="FFFFFF"/>
                </a:solidFill>
                <a:latin typeface="Trebuchet MS"/>
              </a:rPr>
              <a:t>was </a:t>
            </a:r>
            <a:r>
              <a:rPr lang="en-US" sz="950" spc="-15" dirty="0">
                <a:solidFill>
                  <a:srgbClr val="FFFFFF"/>
                </a:solidFill>
                <a:latin typeface="Trebuchet MS"/>
              </a:rPr>
              <a:t>very </a:t>
            </a:r>
            <a:r>
              <a:rPr lang="en-US" sz="950" spc="-10" dirty="0">
                <a:solidFill>
                  <a:srgbClr val="FFFFFF"/>
                </a:solidFill>
                <a:latin typeface="Trebuchet MS"/>
              </a:rPr>
              <a:t>tedious </a:t>
            </a:r>
            <a:r>
              <a:rPr lang="en-US" sz="950" dirty="0">
                <a:solidFill>
                  <a:srgbClr val="FFFFFF"/>
                </a:solidFill>
                <a:latin typeface="Trebuchet MS"/>
              </a:rPr>
              <a:t>and </a:t>
            </a:r>
            <a:r>
              <a:rPr lang="en-US" sz="950" spc="-275" dirty="0">
                <a:solidFill>
                  <a:srgbClr val="FFFFFF"/>
                </a:solidFill>
                <a:latin typeface="Trebuchet MS"/>
              </a:rPr>
              <a:t> </a:t>
            </a:r>
            <a:r>
              <a:rPr lang="en-US" sz="950" spc="-65" dirty="0">
                <a:solidFill>
                  <a:srgbClr val="FFFFFF"/>
                </a:solidFill>
                <a:latin typeface="Trebuchet MS"/>
              </a:rPr>
              <a:t>l</a:t>
            </a:r>
            <a:r>
              <a:rPr lang="en-US" sz="950" spc="-25" dirty="0">
                <a:solidFill>
                  <a:srgbClr val="FFFFFF"/>
                </a:solidFill>
                <a:latin typeface="Trebuchet MS"/>
              </a:rPr>
              <a:t>e</a:t>
            </a:r>
            <a:r>
              <a:rPr lang="en-US" sz="950" spc="10" dirty="0">
                <a:solidFill>
                  <a:srgbClr val="FFFFFF"/>
                </a:solidFill>
                <a:latin typeface="Trebuchet MS"/>
              </a:rPr>
              <a:t>n</a:t>
            </a:r>
            <a:r>
              <a:rPr lang="en-US" sz="950" spc="45" dirty="0">
                <a:solidFill>
                  <a:srgbClr val="FFFFFF"/>
                </a:solidFill>
                <a:latin typeface="Trebuchet MS"/>
              </a:rPr>
              <a:t>g</a:t>
            </a:r>
            <a:r>
              <a:rPr lang="en-US" sz="950" spc="-25" dirty="0">
                <a:solidFill>
                  <a:srgbClr val="FFFFFF"/>
                </a:solidFill>
                <a:latin typeface="Trebuchet MS"/>
              </a:rPr>
              <a:t>t</a:t>
            </a:r>
            <a:r>
              <a:rPr lang="en-US" sz="950" spc="10" dirty="0">
                <a:solidFill>
                  <a:srgbClr val="FFFFFF"/>
                </a:solidFill>
                <a:latin typeface="Trebuchet MS"/>
              </a:rPr>
              <a:t>h</a:t>
            </a:r>
            <a:r>
              <a:rPr lang="en-US" sz="950" spc="-15" dirty="0">
                <a:solidFill>
                  <a:srgbClr val="FFFFFF"/>
                </a:solidFill>
                <a:latin typeface="Trebuchet MS"/>
              </a:rPr>
              <a:t>y</a:t>
            </a:r>
            <a:r>
              <a:rPr lang="en-US" sz="950" spc="-135" dirty="0">
                <a:solidFill>
                  <a:srgbClr val="FFFFFF"/>
                </a:solidFill>
                <a:latin typeface="Trebuchet MS"/>
              </a:rPr>
              <a:t>.</a:t>
            </a:r>
            <a:r>
              <a:rPr lang="en-US" sz="950" spc="-80" dirty="0">
                <a:solidFill>
                  <a:srgbClr val="FFFFFF"/>
                </a:solidFill>
                <a:latin typeface="Trebuchet MS"/>
              </a:rPr>
              <a:t> </a:t>
            </a:r>
            <a:r>
              <a:rPr lang="en-US" sz="950" spc="-20" dirty="0">
                <a:solidFill>
                  <a:srgbClr val="FFFFFF"/>
                </a:solidFill>
                <a:latin typeface="Trebuchet MS"/>
              </a:rPr>
              <a:t>T</a:t>
            </a:r>
            <a:r>
              <a:rPr lang="en-US" sz="950" spc="10" dirty="0">
                <a:solidFill>
                  <a:srgbClr val="FFFFFF"/>
                </a:solidFill>
                <a:latin typeface="Trebuchet MS"/>
              </a:rPr>
              <a:t>h</a:t>
            </a:r>
            <a:r>
              <a:rPr lang="en-US" sz="950" spc="-25" dirty="0">
                <a:solidFill>
                  <a:srgbClr val="FFFFFF"/>
                </a:solidFill>
                <a:latin typeface="Trebuchet MS"/>
              </a:rPr>
              <a:t>e</a:t>
            </a:r>
            <a:r>
              <a:rPr lang="en-US" sz="950" spc="-65" dirty="0">
                <a:solidFill>
                  <a:srgbClr val="FFFFFF"/>
                </a:solidFill>
                <a:latin typeface="Trebuchet MS"/>
              </a:rPr>
              <a:t> </a:t>
            </a:r>
            <a:r>
              <a:rPr lang="en-US" sz="950" spc="-60" dirty="0">
                <a:solidFill>
                  <a:srgbClr val="FFFFFF"/>
                </a:solidFill>
                <a:latin typeface="Trebuchet MS"/>
              </a:rPr>
              <a:t>r</a:t>
            </a:r>
            <a:r>
              <a:rPr lang="en-US" sz="950" spc="-25" dirty="0">
                <a:solidFill>
                  <a:srgbClr val="FFFFFF"/>
                </a:solidFill>
                <a:latin typeface="Trebuchet MS"/>
              </a:rPr>
              <a:t>e</a:t>
            </a:r>
            <a:r>
              <a:rPr lang="en-US" sz="950" spc="-60" dirty="0">
                <a:solidFill>
                  <a:srgbClr val="FFFFFF"/>
                </a:solidFill>
                <a:latin typeface="Trebuchet MS"/>
              </a:rPr>
              <a:t>c</a:t>
            </a:r>
            <a:r>
              <a:rPr lang="en-US" sz="950" spc="50" dirty="0">
                <a:solidFill>
                  <a:srgbClr val="FFFFFF"/>
                </a:solidFill>
                <a:latin typeface="Trebuchet MS"/>
              </a:rPr>
              <a:t>o</a:t>
            </a:r>
            <a:r>
              <a:rPr lang="en-US" sz="950" spc="-60" dirty="0">
                <a:solidFill>
                  <a:srgbClr val="FFFFFF"/>
                </a:solidFill>
                <a:latin typeface="Trebuchet MS"/>
              </a:rPr>
              <a:t>r</a:t>
            </a:r>
            <a:r>
              <a:rPr lang="en-US" sz="950" spc="-5" dirty="0">
                <a:solidFill>
                  <a:srgbClr val="FFFFFF"/>
                </a:solidFill>
                <a:latin typeface="Trebuchet MS"/>
              </a:rPr>
              <a:t>d</a:t>
            </a:r>
            <a:r>
              <a:rPr lang="en-US" sz="950" spc="20" dirty="0">
                <a:solidFill>
                  <a:srgbClr val="FFFFFF"/>
                </a:solidFill>
                <a:latin typeface="Trebuchet MS"/>
              </a:rPr>
              <a:t>s</a:t>
            </a:r>
            <a:r>
              <a:rPr lang="en-US" sz="950" spc="-65" dirty="0">
                <a:solidFill>
                  <a:srgbClr val="FFFFFF"/>
                </a:solidFill>
                <a:latin typeface="Trebuchet MS"/>
              </a:rPr>
              <a:t> </a:t>
            </a:r>
            <a:r>
              <a:rPr lang="en-US" sz="950" spc="25" dirty="0">
                <a:solidFill>
                  <a:srgbClr val="FFFFFF"/>
                </a:solidFill>
                <a:latin typeface="Trebuchet MS"/>
              </a:rPr>
              <a:t>w</a:t>
            </a:r>
            <a:r>
              <a:rPr lang="en-US" sz="950" spc="-25" dirty="0">
                <a:solidFill>
                  <a:srgbClr val="FFFFFF"/>
                </a:solidFill>
                <a:latin typeface="Trebuchet MS"/>
              </a:rPr>
              <a:t>e</a:t>
            </a:r>
            <a:r>
              <a:rPr lang="en-US" sz="950" spc="-60" dirty="0">
                <a:solidFill>
                  <a:srgbClr val="FFFFFF"/>
                </a:solidFill>
                <a:latin typeface="Trebuchet MS"/>
              </a:rPr>
              <a:t>r</a:t>
            </a:r>
            <a:r>
              <a:rPr lang="en-US" sz="950" spc="-25" dirty="0">
                <a:solidFill>
                  <a:srgbClr val="FFFFFF"/>
                </a:solidFill>
                <a:latin typeface="Trebuchet MS"/>
              </a:rPr>
              <a:t>e</a:t>
            </a:r>
            <a:r>
              <a:rPr lang="en-US" sz="950" spc="-65" dirty="0">
                <a:solidFill>
                  <a:srgbClr val="FFFFFF"/>
                </a:solidFill>
                <a:latin typeface="Trebuchet MS"/>
              </a:rPr>
              <a:t> </a:t>
            </a:r>
            <a:r>
              <a:rPr lang="en-US" sz="950" spc="10" dirty="0">
                <a:solidFill>
                  <a:srgbClr val="FFFFFF"/>
                </a:solidFill>
                <a:latin typeface="Trebuchet MS"/>
              </a:rPr>
              <a:t>n</a:t>
            </a:r>
            <a:r>
              <a:rPr lang="en-US" sz="950" spc="-25" dirty="0">
                <a:solidFill>
                  <a:srgbClr val="FFFFFF"/>
                </a:solidFill>
                <a:latin typeface="Trebuchet MS"/>
              </a:rPr>
              <a:t>e</a:t>
            </a:r>
            <a:r>
              <a:rPr lang="en-US" sz="950" spc="5" dirty="0">
                <a:solidFill>
                  <a:srgbClr val="FFFFFF"/>
                </a:solidFill>
                <a:latin typeface="Trebuchet MS"/>
              </a:rPr>
              <a:t>v</a:t>
            </a:r>
            <a:r>
              <a:rPr lang="en-US" sz="950" spc="-25" dirty="0">
                <a:solidFill>
                  <a:srgbClr val="FFFFFF"/>
                </a:solidFill>
                <a:latin typeface="Trebuchet MS"/>
              </a:rPr>
              <a:t>e</a:t>
            </a:r>
            <a:r>
              <a:rPr lang="en-US" sz="950" spc="-45" dirty="0">
                <a:solidFill>
                  <a:srgbClr val="FFFFFF"/>
                </a:solidFill>
                <a:latin typeface="Trebuchet MS"/>
              </a:rPr>
              <a:t>r</a:t>
            </a:r>
            <a:r>
              <a:rPr lang="en-US" sz="950" spc="-65" dirty="0">
                <a:solidFill>
                  <a:srgbClr val="FFFFFF"/>
                </a:solidFill>
                <a:latin typeface="Trebuchet MS"/>
              </a:rPr>
              <a:t> </a:t>
            </a:r>
            <a:r>
              <a:rPr lang="en-US" sz="950" spc="-10" dirty="0">
                <a:solidFill>
                  <a:srgbClr val="FFFFFF"/>
                </a:solidFill>
                <a:latin typeface="Trebuchet MS"/>
              </a:rPr>
              <a:t>u</a:t>
            </a:r>
            <a:r>
              <a:rPr lang="en-US" sz="950" spc="20" dirty="0">
                <a:solidFill>
                  <a:srgbClr val="FFFFFF"/>
                </a:solidFill>
                <a:latin typeface="Trebuchet MS"/>
              </a:rPr>
              <a:t>s</a:t>
            </a:r>
            <a:r>
              <a:rPr lang="en-US" sz="950" spc="-25" dirty="0">
                <a:solidFill>
                  <a:srgbClr val="FFFFFF"/>
                </a:solidFill>
                <a:latin typeface="Trebuchet MS"/>
              </a:rPr>
              <a:t>e</a:t>
            </a:r>
            <a:r>
              <a:rPr lang="en-US" sz="950" spc="-5" dirty="0">
                <a:solidFill>
                  <a:srgbClr val="FFFFFF"/>
                </a:solidFill>
                <a:latin typeface="Trebuchet MS"/>
              </a:rPr>
              <a:t>d  </a:t>
            </a:r>
            <a:r>
              <a:rPr lang="en-US" sz="950" spc="-30" dirty="0">
                <a:solidFill>
                  <a:srgbClr val="FFFFFF"/>
                </a:solidFill>
                <a:latin typeface="Trebuchet MS"/>
              </a:rPr>
              <a:t>t</a:t>
            </a:r>
            <a:r>
              <a:rPr lang="en-US" sz="950" spc="50" dirty="0">
                <a:solidFill>
                  <a:srgbClr val="FFFFFF"/>
                </a:solidFill>
                <a:latin typeface="Trebuchet MS"/>
              </a:rPr>
              <a:t>o</a:t>
            </a:r>
            <a:r>
              <a:rPr lang="en-US" sz="950" spc="-65" dirty="0">
                <a:solidFill>
                  <a:srgbClr val="FFFFFF"/>
                </a:solidFill>
                <a:latin typeface="Trebuchet MS"/>
              </a:rPr>
              <a:t> </a:t>
            </a:r>
            <a:r>
              <a:rPr lang="en-US" sz="950" spc="-5" dirty="0">
                <a:solidFill>
                  <a:srgbClr val="FFFFFF"/>
                </a:solidFill>
                <a:latin typeface="Trebuchet MS"/>
              </a:rPr>
              <a:t>b</a:t>
            </a:r>
            <a:r>
              <a:rPr lang="en-US" sz="950" spc="-25" dirty="0">
                <a:solidFill>
                  <a:srgbClr val="FFFFFF"/>
                </a:solidFill>
                <a:latin typeface="Trebuchet MS"/>
              </a:rPr>
              <a:t>e</a:t>
            </a:r>
            <a:r>
              <a:rPr lang="en-US" sz="950" spc="-65" dirty="0">
                <a:solidFill>
                  <a:srgbClr val="FFFFFF"/>
                </a:solidFill>
                <a:latin typeface="Trebuchet MS"/>
              </a:rPr>
              <a:t> </a:t>
            </a:r>
            <a:r>
              <a:rPr lang="en-US" sz="950" spc="-55" dirty="0">
                <a:solidFill>
                  <a:srgbClr val="FFFFFF"/>
                </a:solidFill>
                <a:latin typeface="Trebuchet MS"/>
              </a:rPr>
              <a:t>i</a:t>
            </a:r>
            <a:r>
              <a:rPr lang="en-US" sz="950" spc="10" dirty="0">
                <a:solidFill>
                  <a:srgbClr val="FFFFFF"/>
                </a:solidFill>
                <a:latin typeface="Trebuchet MS"/>
              </a:rPr>
              <a:t>n</a:t>
            </a:r>
            <a:r>
              <a:rPr lang="en-US" sz="950" spc="-65" dirty="0">
                <a:solidFill>
                  <a:srgbClr val="FFFFFF"/>
                </a:solidFill>
                <a:latin typeface="Trebuchet MS"/>
              </a:rPr>
              <a:t> </a:t>
            </a:r>
            <a:r>
              <a:rPr lang="en-US" sz="950" spc="-15" dirty="0">
                <a:solidFill>
                  <a:srgbClr val="FFFFFF"/>
                </a:solidFill>
                <a:latin typeface="Trebuchet MS"/>
              </a:rPr>
              <a:t>a</a:t>
            </a:r>
            <a:r>
              <a:rPr lang="en-US" sz="950" spc="-65" dirty="0">
                <a:solidFill>
                  <a:srgbClr val="FFFFFF"/>
                </a:solidFill>
                <a:latin typeface="Trebuchet MS"/>
              </a:rPr>
              <a:t> </a:t>
            </a:r>
            <a:r>
              <a:rPr lang="en-US" sz="950" spc="20" dirty="0">
                <a:solidFill>
                  <a:srgbClr val="FFFFFF"/>
                </a:solidFill>
                <a:latin typeface="Trebuchet MS"/>
              </a:rPr>
              <a:t>s</a:t>
            </a:r>
            <a:r>
              <a:rPr lang="en-US" sz="950" spc="15" dirty="0">
                <a:solidFill>
                  <a:srgbClr val="FFFFFF"/>
                </a:solidFill>
                <a:latin typeface="Trebuchet MS"/>
              </a:rPr>
              <a:t>y</a:t>
            </a:r>
            <a:r>
              <a:rPr lang="en-US" sz="950" spc="20" dirty="0">
                <a:solidFill>
                  <a:srgbClr val="FFFFFF"/>
                </a:solidFill>
                <a:latin typeface="Trebuchet MS"/>
              </a:rPr>
              <a:t>s</a:t>
            </a:r>
            <a:r>
              <a:rPr lang="en-US" sz="950" spc="-30" dirty="0">
                <a:solidFill>
                  <a:srgbClr val="FFFFFF"/>
                </a:solidFill>
                <a:latin typeface="Trebuchet MS"/>
              </a:rPr>
              <a:t>t</a:t>
            </a:r>
            <a:r>
              <a:rPr lang="en-US" sz="950" spc="-25" dirty="0">
                <a:solidFill>
                  <a:srgbClr val="FFFFFF"/>
                </a:solidFill>
                <a:latin typeface="Trebuchet MS"/>
              </a:rPr>
              <a:t>e</a:t>
            </a:r>
            <a:r>
              <a:rPr lang="en-US" sz="950" spc="15" dirty="0">
                <a:solidFill>
                  <a:srgbClr val="FFFFFF"/>
                </a:solidFill>
                <a:latin typeface="Trebuchet MS"/>
              </a:rPr>
              <a:t>m</a:t>
            </a:r>
            <a:r>
              <a:rPr lang="en-US" sz="950" spc="-15" dirty="0">
                <a:solidFill>
                  <a:srgbClr val="FFFFFF"/>
                </a:solidFill>
                <a:latin typeface="Trebuchet MS"/>
              </a:rPr>
              <a:t>a</a:t>
            </a:r>
            <a:r>
              <a:rPr lang="en-US" sz="950" spc="-25" dirty="0">
                <a:solidFill>
                  <a:srgbClr val="FFFFFF"/>
                </a:solidFill>
                <a:latin typeface="Trebuchet MS"/>
              </a:rPr>
              <a:t>t</a:t>
            </a:r>
            <a:r>
              <a:rPr lang="en-US" sz="950" spc="-55" dirty="0">
                <a:solidFill>
                  <a:srgbClr val="FFFFFF"/>
                </a:solidFill>
                <a:latin typeface="Trebuchet MS"/>
              </a:rPr>
              <a:t>i</a:t>
            </a:r>
            <a:r>
              <a:rPr lang="en-US" sz="950" spc="-45" dirty="0">
                <a:solidFill>
                  <a:srgbClr val="FFFFFF"/>
                </a:solidFill>
                <a:latin typeface="Trebuchet MS"/>
              </a:rPr>
              <a:t>c</a:t>
            </a:r>
            <a:r>
              <a:rPr lang="en-US" sz="950" spc="-65" dirty="0">
                <a:solidFill>
                  <a:srgbClr val="FFFFFF"/>
                </a:solidFill>
                <a:latin typeface="Trebuchet MS"/>
              </a:rPr>
              <a:t> </a:t>
            </a:r>
            <a:r>
              <a:rPr lang="en-US" sz="950" spc="50" dirty="0">
                <a:solidFill>
                  <a:srgbClr val="FFFFFF"/>
                </a:solidFill>
                <a:latin typeface="Trebuchet MS"/>
              </a:rPr>
              <a:t>o</a:t>
            </a:r>
            <a:r>
              <a:rPr lang="en-US" sz="950" spc="-60" dirty="0">
                <a:solidFill>
                  <a:srgbClr val="FFFFFF"/>
                </a:solidFill>
                <a:latin typeface="Trebuchet MS"/>
              </a:rPr>
              <a:t>r</a:t>
            </a:r>
            <a:r>
              <a:rPr lang="en-US" sz="950" spc="-5" dirty="0">
                <a:solidFill>
                  <a:srgbClr val="FFFFFF"/>
                </a:solidFill>
                <a:latin typeface="Trebuchet MS"/>
              </a:rPr>
              <a:t>d</a:t>
            </a:r>
            <a:r>
              <a:rPr lang="en-US" sz="950" spc="-25" dirty="0">
                <a:solidFill>
                  <a:srgbClr val="FFFFFF"/>
                </a:solidFill>
                <a:latin typeface="Trebuchet MS"/>
              </a:rPr>
              <a:t>e</a:t>
            </a:r>
            <a:r>
              <a:rPr lang="en-US" sz="950" spc="-85" dirty="0">
                <a:solidFill>
                  <a:srgbClr val="FFFFFF"/>
                </a:solidFill>
                <a:latin typeface="Trebuchet MS"/>
              </a:rPr>
              <a:t>r</a:t>
            </a:r>
            <a:r>
              <a:rPr lang="en-US" sz="950" spc="-135" dirty="0">
                <a:solidFill>
                  <a:srgbClr val="FFFFFF"/>
                </a:solidFill>
                <a:latin typeface="Trebuchet MS"/>
              </a:rPr>
              <a:t>.</a:t>
            </a:r>
            <a:r>
              <a:rPr lang="en-US" sz="950" spc="-80" dirty="0">
                <a:solidFill>
                  <a:srgbClr val="FFFFFF"/>
                </a:solidFill>
                <a:latin typeface="Trebuchet MS"/>
              </a:rPr>
              <a:t> </a:t>
            </a:r>
            <a:r>
              <a:rPr lang="en-US" sz="950" spc="-20" dirty="0">
                <a:solidFill>
                  <a:srgbClr val="FFFFFF"/>
                </a:solidFill>
                <a:latin typeface="Trebuchet MS"/>
              </a:rPr>
              <a:t>T</a:t>
            </a:r>
            <a:r>
              <a:rPr lang="en-US" sz="950" spc="10" dirty="0">
                <a:solidFill>
                  <a:srgbClr val="FFFFFF"/>
                </a:solidFill>
                <a:latin typeface="Trebuchet MS"/>
              </a:rPr>
              <a:t>h</a:t>
            </a:r>
            <a:r>
              <a:rPr lang="en-US" sz="950" spc="-25" dirty="0">
                <a:solidFill>
                  <a:srgbClr val="FFFFFF"/>
                </a:solidFill>
                <a:latin typeface="Trebuchet MS"/>
              </a:rPr>
              <a:t>e</a:t>
            </a:r>
            <a:r>
              <a:rPr lang="en-US" sz="950" spc="-60" dirty="0">
                <a:solidFill>
                  <a:srgbClr val="FFFFFF"/>
                </a:solidFill>
                <a:latin typeface="Trebuchet MS"/>
              </a:rPr>
              <a:t>r</a:t>
            </a:r>
            <a:r>
              <a:rPr lang="en-US" sz="950" spc="-25" dirty="0">
                <a:solidFill>
                  <a:srgbClr val="FFFFFF"/>
                </a:solidFill>
                <a:latin typeface="Trebuchet MS"/>
              </a:rPr>
              <a:t>e</a:t>
            </a:r>
            <a:r>
              <a:rPr lang="en-US" sz="950" spc="-65" dirty="0">
                <a:solidFill>
                  <a:srgbClr val="FFFFFF"/>
                </a:solidFill>
                <a:latin typeface="Trebuchet MS"/>
              </a:rPr>
              <a:t> </a:t>
            </a:r>
            <a:r>
              <a:rPr lang="en-US" sz="950" spc="-10" dirty="0">
                <a:solidFill>
                  <a:srgbClr val="FFFFFF"/>
                </a:solidFill>
                <a:latin typeface="Trebuchet MS"/>
              </a:rPr>
              <a:t>u</a:t>
            </a:r>
            <a:r>
              <a:rPr lang="en-US" sz="950" spc="20" dirty="0">
                <a:solidFill>
                  <a:srgbClr val="FFFFFF"/>
                </a:solidFill>
                <a:latin typeface="Trebuchet MS"/>
              </a:rPr>
              <a:t>s</a:t>
            </a:r>
            <a:r>
              <a:rPr lang="en-US" sz="950" spc="-25" dirty="0">
                <a:solidFill>
                  <a:srgbClr val="FFFFFF"/>
                </a:solidFill>
                <a:latin typeface="Trebuchet MS"/>
              </a:rPr>
              <a:t>e</a:t>
            </a:r>
            <a:r>
              <a:rPr lang="en-US" sz="950" spc="-5" dirty="0">
                <a:solidFill>
                  <a:srgbClr val="FFFFFF"/>
                </a:solidFill>
                <a:latin typeface="Trebuchet MS"/>
              </a:rPr>
              <a:t>d  </a:t>
            </a:r>
            <a:r>
              <a:rPr lang="en-US" sz="950" spc="-30" dirty="0">
                <a:solidFill>
                  <a:srgbClr val="FFFFFF"/>
                </a:solidFill>
                <a:latin typeface="Trebuchet MS"/>
              </a:rPr>
              <a:t>t</a:t>
            </a:r>
            <a:r>
              <a:rPr lang="en-US" sz="950" spc="50" dirty="0">
                <a:solidFill>
                  <a:srgbClr val="FFFFFF"/>
                </a:solidFill>
                <a:latin typeface="Trebuchet MS"/>
              </a:rPr>
              <a:t>o</a:t>
            </a:r>
            <a:r>
              <a:rPr lang="en-US" sz="950" spc="-65" dirty="0">
                <a:solidFill>
                  <a:srgbClr val="FFFFFF"/>
                </a:solidFill>
                <a:latin typeface="Trebuchet MS"/>
              </a:rPr>
              <a:t> </a:t>
            </a:r>
            <a:r>
              <a:rPr lang="en-US" sz="950" spc="-5" dirty="0">
                <a:solidFill>
                  <a:srgbClr val="FFFFFF"/>
                </a:solidFill>
                <a:latin typeface="Trebuchet MS"/>
              </a:rPr>
              <a:t>b</a:t>
            </a:r>
            <a:r>
              <a:rPr lang="en-US" sz="950" spc="-25" dirty="0">
                <a:solidFill>
                  <a:srgbClr val="FFFFFF"/>
                </a:solidFill>
                <a:latin typeface="Trebuchet MS"/>
              </a:rPr>
              <a:t>e</a:t>
            </a:r>
            <a:r>
              <a:rPr lang="en-US" sz="950" spc="-65" dirty="0">
                <a:solidFill>
                  <a:srgbClr val="FFFFFF"/>
                </a:solidFill>
                <a:latin typeface="Trebuchet MS"/>
              </a:rPr>
              <a:t> l</a:t>
            </a:r>
            <a:r>
              <a:rPr lang="en-US" sz="950" spc="45" dirty="0">
                <a:solidFill>
                  <a:srgbClr val="FFFFFF"/>
                </a:solidFill>
                <a:latin typeface="Trebuchet MS"/>
              </a:rPr>
              <a:t>o</a:t>
            </a:r>
            <a:r>
              <a:rPr lang="en-US" sz="950" spc="-25" dirty="0">
                <a:solidFill>
                  <a:srgbClr val="FFFFFF"/>
                </a:solidFill>
                <a:latin typeface="Trebuchet MS"/>
              </a:rPr>
              <a:t>t</a:t>
            </a:r>
            <a:r>
              <a:rPr lang="en-US" sz="950" spc="20" dirty="0">
                <a:solidFill>
                  <a:srgbClr val="FFFFFF"/>
                </a:solidFill>
                <a:latin typeface="Trebuchet MS"/>
              </a:rPr>
              <a:t>s</a:t>
            </a:r>
            <a:r>
              <a:rPr lang="en-US" sz="950" spc="-65" dirty="0">
                <a:solidFill>
                  <a:srgbClr val="FFFFFF"/>
                </a:solidFill>
                <a:latin typeface="Trebuchet MS"/>
              </a:rPr>
              <a:t> </a:t>
            </a:r>
            <a:r>
              <a:rPr lang="en-US" sz="950" spc="40" dirty="0">
                <a:solidFill>
                  <a:srgbClr val="FFFFFF"/>
                </a:solidFill>
                <a:latin typeface="Trebuchet MS"/>
              </a:rPr>
              <a:t>o</a:t>
            </a:r>
            <a:r>
              <a:rPr lang="en-US" sz="950" spc="-20" dirty="0">
                <a:solidFill>
                  <a:srgbClr val="FFFFFF"/>
                </a:solidFill>
                <a:latin typeface="Trebuchet MS"/>
              </a:rPr>
              <a:t>f</a:t>
            </a:r>
            <a:r>
              <a:rPr lang="en-US" sz="950" spc="-65" dirty="0">
                <a:solidFill>
                  <a:srgbClr val="FFFFFF"/>
                </a:solidFill>
                <a:latin typeface="Trebuchet MS"/>
              </a:rPr>
              <a:t> </a:t>
            </a:r>
            <a:r>
              <a:rPr lang="en-US" sz="950" spc="-5" dirty="0">
                <a:solidFill>
                  <a:srgbClr val="FFFFFF"/>
                </a:solidFill>
                <a:latin typeface="Trebuchet MS"/>
              </a:rPr>
              <a:t>d</a:t>
            </a:r>
            <a:r>
              <a:rPr lang="en-US" sz="950" spc="-55" dirty="0">
                <a:solidFill>
                  <a:srgbClr val="FFFFFF"/>
                </a:solidFill>
                <a:latin typeface="Trebuchet MS"/>
              </a:rPr>
              <a:t>i</a:t>
            </a:r>
            <a:r>
              <a:rPr lang="en-US" sz="950" spc="-20" dirty="0">
                <a:solidFill>
                  <a:srgbClr val="FFFFFF"/>
                </a:solidFill>
                <a:latin typeface="Trebuchet MS"/>
              </a:rPr>
              <a:t>f</a:t>
            </a:r>
            <a:r>
              <a:rPr lang="en-US" sz="950" spc="35" dirty="0">
                <a:solidFill>
                  <a:srgbClr val="FFFFFF"/>
                </a:solidFill>
                <a:latin typeface="Trebuchet MS"/>
              </a:rPr>
              <a:t>ﬁ</a:t>
            </a:r>
            <a:r>
              <a:rPr lang="en-US" sz="950" spc="-45" dirty="0">
                <a:solidFill>
                  <a:srgbClr val="FFFFFF"/>
                </a:solidFill>
                <a:latin typeface="Trebuchet MS"/>
              </a:rPr>
              <a:t>c</a:t>
            </a:r>
            <a:r>
              <a:rPr lang="en-US" sz="950" spc="-10" dirty="0">
                <a:solidFill>
                  <a:srgbClr val="FFFFFF"/>
                </a:solidFill>
                <a:latin typeface="Trebuchet MS"/>
              </a:rPr>
              <a:t>u</a:t>
            </a:r>
            <a:r>
              <a:rPr lang="en-US" sz="950" spc="-65" dirty="0">
                <a:solidFill>
                  <a:srgbClr val="FFFFFF"/>
                </a:solidFill>
                <a:latin typeface="Trebuchet MS"/>
              </a:rPr>
              <a:t>l</a:t>
            </a:r>
            <a:r>
              <a:rPr lang="en-US" sz="950" spc="-25" dirty="0">
                <a:solidFill>
                  <a:srgbClr val="FFFFFF"/>
                </a:solidFill>
                <a:latin typeface="Trebuchet MS"/>
              </a:rPr>
              <a:t>t</a:t>
            </a:r>
            <a:r>
              <a:rPr lang="en-US" sz="950" spc="-55" dirty="0">
                <a:solidFill>
                  <a:srgbClr val="FFFFFF"/>
                </a:solidFill>
                <a:latin typeface="Trebuchet MS"/>
              </a:rPr>
              <a:t>i</a:t>
            </a:r>
            <a:r>
              <a:rPr lang="en-US" sz="950" spc="-25" dirty="0">
                <a:solidFill>
                  <a:srgbClr val="FFFFFF"/>
                </a:solidFill>
                <a:latin typeface="Trebuchet MS"/>
              </a:rPr>
              <a:t>e</a:t>
            </a:r>
            <a:r>
              <a:rPr lang="en-US" sz="950" spc="20" dirty="0">
                <a:solidFill>
                  <a:srgbClr val="FFFFFF"/>
                </a:solidFill>
                <a:latin typeface="Trebuchet MS"/>
              </a:rPr>
              <a:t>s</a:t>
            </a:r>
            <a:r>
              <a:rPr lang="en-US" sz="950" spc="-65" dirty="0">
                <a:solidFill>
                  <a:srgbClr val="FFFFFF"/>
                </a:solidFill>
                <a:latin typeface="Trebuchet MS"/>
              </a:rPr>
              <a:t> </a:t>
            </a:r>
            <a:r>
              <a:rPr lang="en-US" sz="950" spc="-55" dirty="0">
                <a:solidFill>
                  <a:srgbClr val="FFFFFF"/>
                </a:solidFill>
                <a:latin typeface="Trebuchet MS"/>
              </a:rPr>
              <a:t>i</a:t>
            </a:r>
            <a:r>
              <a:rPr lang="en-US" sz="950" spc="10" dirty="0">
                <a:solidFill>
                  <a:srgbClr val="FFFFFF"/>
                </a:solidFill>
                <a:latin typeface="Trebuchet MS"/>
              </a:rPr>
              <a:t>n</a:t>
            </a:r>
            <a:r>
              <a:rPr lang="en-US" sz="950" spc="-65" dirty="0">
                <a:solidFill>
                  <a:srgbClr val="FFFFFF"/>
                </a:solidFill>
                <a:latin typeface="Trebuchet MS"/>
              </a:rPr>
              <a:t> </a:t>
            </a:r>
            <a:r>
              <a:rPr lang="en-US" sz="950" spc="-15" dirty="0">
                <a:solidFill>
                  <a:srgbClr val="FFFFFF"/>
                </a:solidFill>
                <a:latin typeface="Trebuchet MS"/>
              </a:rPr>
              <a:t>a</a:t>
            </a:r>
            <a:r>
              <a:rPr lang="en-US" sz="950" spc="20" dirty="0">
                <a:solidFill>
                  <a:srgbClr val="FFFFFF"/>
                </a:solidFill>
                <a:latin typeface="Trebuchet MS"/>
              </a:rPr>
              <a:t>ss</a:t>
            </a:r>
            <a:r>
              <a:rPr lang="en-US" sz="950" spc="50" dirty="0">
                <a:solidFill>
                  <a:srgbClr val="FFFFFF"/>
                </a:solidFill>
                <a:latin typeface="Trebuchet MS"/>
              </a:rPr>
              <a:t>o</a:t>
            </a:r>
            <a:r>
              <a:rPr lang="en-US" sz="950" spc="-45" dirty="0">
                <a:solidFill>
                  <a:srgbClr val="FFFFFF"/>
                </a:solidFill>
                <a:latin typeface="Trebuchet MS"/>
              </a:rPr>
              <a:t>c</a:t>
            </a:r>
            <a:r>
              <a:rPr lang="en-US" sz="950" spc="-55" dirty="0">
                <a:solidFill>
                  <a:srgbClr val="FFFFFF"/>
                </a:solidFill>
                <a:latin typeface="Trebuchet MS"/>
              </a:rPr>
              <a:t>i</a:t>
            </a:r>
            <a:r>
              <a:rPr lang="en-US" sz="950" spc="-15" dirty="0">
                <a:solidFill>
                  <a:srgbClr val="FFFFFF"/>
                </a:solidFill>
                <a:latin typeface="Trebuchet MS"/>
              </a:rPr>
              <a:t>a</a:t>
            </a:r>
            <a:r>
              <a:rPr lang="en-US" sz="950" spc="-25" dirty="0">
                <a:solidFill>
                  <a:srgbClr val="FFFFFF"/>
                </a:solidFill>
                <a:latin typeface="Trebuchet MS"/>
              </a:rPr>
              <a:t>t</a:t>
            </a:r>
            <a:r>
              <a:rPr lang="en-US" sz="950" spc="-55" dirty="0">
                <a:solidFill>
                  <a:srgbClr val="FFFFFF"/>
                </a:solidFill>
                <a:latin typeface="Trebuchet MS"/>
              </a:rPr>
              <a:t>i</a:t>
            </a:r>
            <a:r>
              <a:rPr lang="en-US" sz="950" spc="10" dirty="0">
                <a:solidFill>
                  <a:srgbClr val="FFFFFF"/>
                </a:solidFill>
                <a:latin typeface="Trebuchet MS"/>
              </a:rPr>
              <a:t>n</a:t>
            </a:r>
            <a:r>
              <a:rPr lang="en-US" sz="950" spc="35" dirty="0">
                <a:solidFill>
                  <a:srgbClr val="FFFFFF"/>
                </a:solidFill>
                <a:latin typeface="Trebuchet MS"/>
              </a:rPr>
              <a:t>g  </a:t>
            </a:r>
            <a:r>
              <a:rPr lang="en-US" sz="950" spc="-15" dirty="0">
                <a:solidFill>
                  <a:srgbClr val="FFFFFF"/>
                </a:solidFill>
                <a:latin typeface="Trebuchet MS"/>
              </a:rPr>
              <a:t>a</a:t>
            </a:r>
            <a:r>
              <a:rPr lang="en-US" sz="950" spc="10" dirty="0">
                <a:solidFill>
                  <a:srgbClr val="FFFFFF"/>
                </a:solidFill>
                <a:latin typeface="Trebuchet MS"/>
              </a:rPr>
              <a:t>n</a:t>
            </a:r>
            <a:r>
              <a:rPr lang="en-US" sz="950" spc="15" dirty="0">
                <a:solidFill>
                  <a:srgbClr val="FFFFFF"/>
                </a:solidFill>
                <a:latin typeface="Trebuchet MS"/>
              </a:rPr>
              <a:t>y</a:t>
            </a:r>
            <a:r>
              <a:rPr lang="en-US" sz="950" spc="-65" dirty="0">
                <a:solidFill>
                  <a:srgbClr val="FFFFFF"/>
                </a:solidFill>
                <a:latin typeface="Trebuchet MS"/>
              </a:rPr>
              <a:t> </a:t>
            </a:r>
            <a:r>
              <a:rPr lang="en-US" sz="950" spc="-5" dirty="0">
                <a:solidFill>
                  <a:srgbClr val="FFFFFF"/>
                </a:solidFill>
                <a:latin typeface="Trebuchet MS"/>
              </a:rPr>
              <a:t>p</a:t>
            </a:r>
            <a:r>
              <a:rPr lang="en-US" sz="950" spc="-15" dirty="0">
                <a:solidFill>
                  <a:srgbClr val="FFFFFF"/>
                </a:solidFill>
                <a:latin typeface="Trebuchet MS"/>
              </a:rPr>
              <a:t>a</a:t>
            </a:r>
            <a:r>
              <a:rPr lang="en-US" sz="950" spc="-45" dirty="0">
                <a:solidFill>
                  <a:srgbClr val="FFFFFF"/>
                </a:solidFill>
                <a:latin typeface="Trebuchet MS"/>
              </a:rPr>
              <a:t>r</a:t>
            </a:r>
            <a:r>
              <a:rPr lang="en-US" sz="950" spc="-25" dirty="0">
                <a:solidFill>
                  <a:srgbClr val="FFFFFF"/>
                </a:solidFill>
                <a:latin typeface="Trebuchet MS"/>
              </a:rPr>
              <a:t>t</a:t>
            </a:r>
            <a:r>
              <a:rPr lang="en-US" sz="950" spc="-55" dirty="0">
                <a:solidFill>
                  <a:srgbClr val="FFFFFF"/>
                </a:solidFill>
                <a:latin typeface="Trebuchet MS"/>
              </a:rPr>
              <a:t>i</a:t>
            </a:r>
            <a:r>
              <a:rPr lang="en-US" sz="950" spc="-45" dirty="0">
                <a:solidFill>
                  <a:srgbClr val="FFFFFF"/>
                </a:solidFill>
                <a:latin typeface="Trebuchet MS"/>
              </a:rPr>
              <a:t>c</a:t>
            </a:r>
            <a:r>
              <a:rPr lang="en-US" sz="950" spc="-10" dirty="0">
                <a:solidFill>
                  <a:srgbClr val="FFFFFF"/>
                </a:solidFill>
                <a:latin typeface="Trebuchet MS"/>
              </a:rPr>
              <a:t>u</a:t>
            </a:r>
            <a:r>
              <a:rPr lang="en-US" sz="950" spc="-65" dirty="0">
                <a:solidFill>
                  <a:srgbClr val="FFFFFF"/>
                </a:solidFill>
                <a:latin typeface="Trebuchet MS"/>
              </a:rPr>
              <a:t>l</a:t>
            </a:r>
            <a:r>
              <a:rPr lang="en-US" sz="950" spc="-15" dirty="0">
                <a:solidFill>
                  <a:srgbClr val="FFFFFF"/>
                </a:solidFill>
                <a:latin typeface="Trebuchet MS"/>
              </a:rPr>
              <a:t>a</a:t>
            </a:r>
            <a:r>
              <a:rPr lang="en-US" sz="950" spc="-45" dirty="0">
                <a:solidFill>
                  <a:srgbClr val="FFFFFF"/>
                </a:solidFill>
                <a:latin typeface="Trebuchet MS"/>
              </a:rPr>
              <a:t>r</a:t>
            </a:r>
            <a:r>
              <a:rPr lang="en-US" sz="950" spc="-65" dirty="0">
                <a:solidFill>
                  <a:srgbClr val="FFFFFF"/>
                </a:solidFill>
                <a:latin typeface="Trebuchet MS"/>
              </a:rPr>
              <a:t> </a:t>
            </a:r>
            <a:r>
              <a:rPr lang="en-US" sz="950" spc="-25" dirty="0">
                <a:solidFill>
                  <a:srgbClr val="FFFFFF"/>
                </a:solidFill>
                <a:latin typeface="Trebuchet MS"/>
              </a:rPr>
              <a:t>t</a:t>
            </a:r>
            <a:r>
              <a:rPr lang="en-US" sz="950" spc="-55" dirty="0">
                <a:solidFill>
                  <a:srgbClr val="FFFFFF"/>
                </a:solidFill>
                <a:latin typeface="Trebuchet MS"/>
              </a:rPr>
              <a:t>r</a:t>
            </a:r>
            <a:r>
              <a:rPr lang="en-US" sz="950" spc="-15" dirty="0">
                <a:solidFill>
                  <a:srgbClr val="FFFFFF"/>
                </a:solidFill>
                <a:latin typeface="Trebuchet MS"/>
              </a:rPr>
              <a:t>a</a:t>
            </a:r>
            <a:r>
              <a:rPr lang="en-US" sz="950" spc="10" dirty="0">
                <a:solidFill>
                  <a:srgbClr val="FFFFFF"/>
                </a:solidFill>
                <a:latin typeface="Trebuchet MS"/>
              </a:rPr>
              <a:t>n</a:t>
            </a:r>
            <a:r>
              <a:rPr lang="en-US" sz="950" spc="20" dirty="0">
                <a:solidFill>
                  <a:srgbClr val="FFFFFF"/>
                </a:solidFill>
                <a:latin typeface="Trebuchet MS"/>
              </a:rPr>
              <a:t>s</a:t>
            </a:r>
            <a:r>
              <a:rPr lang="en-US" sz="950" spc="-15" dirty="0">
                <a:solidFill>
                  <a:srgbClr val="FFFFFF"/>
                </a:solidFill>
                <a:latin typeface="Trebuchet MS"/>
              </a:rPr>
              <a:t>a</a:t>
            </a:r>
            <a:r>
              <a:rPr lang="en-US" sz="950" spc="-45" dirty="0">
                <a:solidFill>
                  <a:srgbClr val="FFFFFF"/>
                </a:solidFill>
                <a:latin typeface="Trebuchet MS"/>
              </a:rPr>
              <a:t>c</a:t>
            </a:r>
            <a:r>
              <a:rPr lang="en-US" sz="950" spc="-25" dirty="0">
                <a:solidFill>
                  <a:srgbClr val="FFFFFF"/>
                </a:solidFill>
                <a:latin typeface="Trebuchet MS"/>
              </a:rPr>
              <a:t>t</a:t>
            </a:r>
            <a:r>
              <a:rPr lang="en-US" sz="950" spc="-55" dirty="0">
                <a:solidFill>
                  <a:srgbClr val="FFFFFF"/>
                </a:solidFill>
                <a:latin typeface="Trebuchet MS"/>
              </a:rPr>
              <a:t>i</a:t>
            </a:r>
            <a:r>
              <a:rPr lang="en-US" sz="950" spc="50" dirty="0">
                <a:solidFill>
                  <a:srgbClr val="FFFFFF"/>
                </a:solidFill>
                <a:latin typeface="Trebuchet MS"/>
              </a:rPr>
              <a:t>o</a:t>
            </a:r>
            <a:r>
              <a:rPr lang="en-US" sz="950" spc="10" dirty="0">
                <a:solidFill>
                  <a:srgbClr val="FFFFFF"/>
                </a:solidFill>
                <a:latin typeface="Trebuchet MS"/>
              </a:rPr>
              <a:t>n</a:t>
            </a:r>
            <a:r>
              <a:rPr lang="en-US" sz="950" spc="-65" dirty="0">
                <a:solidFill>
                  <a:srgbClr val="FFFFFF"/>
                </a:solidFill>
                <a:latin typeface="Trebuchet MS"/>
              </a:rPr>
              <a:t> </a:t>
            </a:r>
            <a:r>
              <a:rPr lang="en-US" sz="950" spc="25" dirty="0">
                <a:solidFill>
                  <a:srgbClr val="FFFFFF"/>
                </a:solidFill>
                <a:latin typeface="Trebuchet MS"/>
              </a:rPr>
              <a:t>w</a:t>
            </a:r>
            <a:r>
              <a:rPr lang="en-US" sz="950" spc="-55" dirty="0">
                <a:solidFill>
                  <a:srgbClr val="FFFFFF"/>
                </a:solidFill>
                <a:latin typeface="Trebuchet MS"/>
              </a:rPr>
              <a:t>i</a:t>
            </a:r>
            <a:r>
              <a:rPr lang="en-US" sz="950" spc="-25" dirty="0">
                <a:solidFill>
                  <a:srgbClr val="FFFFFF"/>
                </a:solidFill>
                <a:latin typeface="Trebuchet MS"/>
              </a:rPr>
              <a:t>t</a:t>
            </a:r>
            <a:r>
              <a:rPr lang="en-US" sz="950" spc="10" dirty="0">
                <a:solidFill>
                  <a:srgbClr val="FFFFFF"/>
                </a:solidFill>
                <a:latin typeface="Trebuchet MS"/>
              </a:rPr>
              <a:t>h</a:t>
            </a:r>
            <a:r>
              <a:rPr lang="en-US" sz="950" spc="-65" dirty="0">
                <a:solidFill>
                  <a:srgbClr val="FFFFFF"/>
                </a:solidFill>
                <a:latin typeface="Trebuchet MS"/>
              </a:rPr>
              <a:t> </a:t>
            </a:r>
            <a:r>
              <a:rPr lang="en-US" sz="950" spc="-10" dirty="0">
                <a:solidFill>
                  <a:srgbClr val="FFFFFF"/>
                </a:solidFill>
                <a:latin typeface="Trebuchet MS"/>
              </a:rPr>
              <a:t>a  </a:t>
            </a:r>
            <a:r>
              <a:rPr lang="en-US" sz="950" spc="-5" dirty="0">
                <a:solidFill>
                  <a:srgbClr val="FFFFFF"/>
                </a:solidFill>
                <a:latin typeface="Trebuchet MS"/>
              </a:rPr>
              <a:t>p</a:t>
            </a:r>
            <a:r>
              <a:rPr lang="en-US" sz="950" spc="-15" dirty="0">
                <a:solidFill>
                  <a:srgbClr val="FFFFFF"/>
                </a:solidFill>
                <a:latin typeface="Trebuchet MS"/>
              </a:rPr>
              <a:t>a</a:t>
            </a:r>
            <a:r>
              <a:rPr lang="en-US" sz="950" spc="-45" dirty="0">
                <a:solidFill>
                  <a:srgbClr val="FFFFFF"/>
                </a:solidFill>
                <a:latin typeface="Trebuchet MS"/>
              </a:rPr>
              <a:t>r</a:t>
            </a:r>
            <a:r>
              <a:rPr lang="en-US" sz="950" spc="-25" dirty="0">
                <a:solidFill>
                  <a:srgbClr val="FFFFFF"/>
                </a:solidFill>
                <a:latin typeface="Trebuchet MS"/>
              </a:rPr>
              <a:t>t</a:t>
            </a:r>
            <a:r>
              <a:rPr lang="en-US" sz="950" spc="-55" dirty="0">
                <a:solidFill>
                  <a:srgbClr val="FFFFFF"/>
                </a:solidFill>
                <a:latin typeface="Trebuchet MS"/>
              </a:rPr>
              <a:t>i</a:t>
            </a:r>
            <a:r>
              <a:rPr lang="en-US" sz="950" spc="-45" dirty="0">
                <a:solidFill>
                  <a:srgbClr val="FFFFFF"/>
                </a:solidFill>
                <a:latin typeface="Trebuchet MS"/>
              </a:rPr>
              <a:t>c</a:t>
            </a:r>
            <a:r>
              <a:rPr lang="en-US" sz="950" spc="-10" dirty="0">
                <a:solidFill>
                  <a:srgbClr val="FFFFFF"/>
                </a:solidFill>
                <a:latin typeface="Trebuchet MS"/>
              </a:rPr>
              <a:t>u</a:t>
            </a:r>
            <a:r>
              <a:rPr lang="en-US" sz="950" spc="-65" dirty="0">
                <a:solidFill>
                  <a:srgbClr val="FFFFFF"/>
                </a:solidFill>
                <a:latin typeface="Trebuchet MS"/>
              </a:rPr>
              <a:t>l</a:t>
            </a:r>
            <a:r>
              <a:rPr lang="en-US" sz="950" spc="-15" dirty="0">
                <a:solidFill>
                  <a:srgbClr val="FFFFFF"/>
                </a:solidFill>
                <a:latin typeface="Trebuchet MS"/>
              </a:rPr>
              <a:t>a</a:t>
            </a:r>
            <a:r>
              <a:rPr lang="en-US" sz="950" spc="-45" dirty="0">
                <a:solidFill>
                  <a:srgbClr val="FFFFFF"/>
                </a:solidFill>
                <a:latin typeface="Trebuchet MS"/>
              </a:rPr>
              <a:t>r</a:t>
            </a:r>
            <a:r>
              <a:rPr lang="en-US" sz="950" spc="-65" dirty="0">
                <a:solidFill>
                  <a:srgbClr val="FFFFFF"/>
                </a:solidFill>
                <a:latin typeface="Trebuchet MS"/>
              </a:rPr>
              <a:t> </a:t>
            </a:r>
            <a:r>
              <a:rPr lang="en-US" sz="950" spc="-60" dirty="0">
                <a:solidFill>
                  <a:srgbClr val="FFFFFF"/>
                </a:solidFill>
                <a:latin typeface="Trebuchet MS"/>
              </a:rPr>
              <a:t>c</a:t>
            </a:r>
            <a:r>
              <a:rPr lang="en-US" sz="950" spc="50" dirty="0">
                <a:solidFill>
                  <a:srgbClr val="FFFFFF"/>
                </a:solidFill>
                <a:latin typeface="Trebuchet MS"/>
              </a:rPr>
              <a:t>o</a:t>
            </a:r>
            <a:r>
              <a:rPr lang="en-US" sz="950" spc="10" dirty="0">
                <a:solidFill>
                  <a:srgbClr val="FFFFFF"/>
                </a:solidFill>
                <a:latin typeface="Trebuchet MS"/>
              </a:rPr>
              <a:t>n</a:t>
            </a:r>
            <a:r>
              <a:rPr lang="en-US" sz="950" spc="-30" dirty="0">
                <a:solidFill>
                  <a:srgbClr val="FFFFFF"/>
                </a:solidFill>
                <a:latin typeface="Trebuchet MS"/>
              </a:rPr>
              <a:t>t</a:t>
            </a:r>
            <a:r>
              <a:rPr lang="en-US" sz="950" spc="-35" dirty="0">
                <a:solidFill>
                  <a:srgbClr val="FFFFFF"/>
                </a:solidFill>
                <a:latin typeface="Trebuchet MS"/>
              </a:rPr>
              <a:t>e</a:t>
            </a:r>
            <a:r>
              <a:rPr lang="en-US" sz="950" spc="25" dirty="0">
                <a:solidFill>
                  <a:srgbClr val="FFFFFF"/>
                </a:solidFill>
                <a:latin typeface="Trebuchet MS"/>
              </a:rPr>
              <a:t>x</a:t>
            </a:r>
            <a:r>
              <a:rPr lang="en-US" sz="950" spc="-25" dirty="0">
                <a:solidFill>
                  <a:srgbClr val="FFFFFF"/>
                </a:solidFill>
                <a:latin typeface="Trebuchet MS"/>
              </a:rPr>
              <a:t>t</a:t>
            </a:r>
            <a:r>
              <a:rPr lang="en-US" sz="950" spc="-135" dirty="0">
                <a:solidFill>
                  <a:srgbClr val="FFFFFF"/>
                </a:solidFill>
                <a:latin typeface="Trebuchet MS"/>
              </a:rPr>
              <a:t>.</a:t>
            </a:r>
            <a:r>
              <a:rPr lang="en-US" sz="950" spc="-65" dirty="0">
                <a:solidFill>
                  <a:srgbClr val="FFFFFF"/>
                </a:solidFill>
                <a:latin typeface="Trebuchet MS"/>
              </a:rPr>
              <a:t> </a:t>
            </a:r>
            <a:r>
              <a:rPr lang="en-US" sz="950" spc="-15" dirty="0">
                <a:solidFill>
                  <a:srgbClr val="FFFFFF"/>
                </a:solidFill>
                <a:latin typeface="Trebuchet MS"/>
              </a:rPr>
              <a:t>I</a:t>
            </a:r>
            <a:r>
              <a:rPr lang="en-US" sz="950" spc="-20" dirty="0">
                <a:solidFill>
                  <a:srgbClr val="FFFFFF"/>
                </a:solidFill>
                <a:latin typeface="Trebuchet MS"/>
              </a:rPr>
              <a:t>f</a:t>
            </a:r>
            <a:r>
              <a:rPr lang="en-US" sz="950" spc="-65" dirty="0">
                <a:solidFill>
                  <a:srgbClr val="FFFFFF"/>
                </a:solidFill>
                <a:latin typeface="Trebuchet MS"/>
              </a:rPr>
              <a:t> </a:t>
            </a:r>
            <a:r>
              <a:rPr lang="en-US" sz="950" spc="-15" dirty="0">
                <a:solidFill>
                  <a:srgbClr val="FFFFFF"/>
                </a:solidFill>
                <a:latin typeface="Trebuchet MS"/>
              </a:rPr>
              <a:t>a</a:t>
            </a:r>
            <a:r>
              <a:rPr lang="en-US" sz="950" spc="10" dirty="0">
                <a:solidFill>
                  <a:srgbClr val="FFFFFF"/>
                </a:solidFill>
                <a:latin typeface="Trebuchet MS"/>
              </a:rPr>
              <a:t>n</a:t>
            </a:r>
            <a:r>
              <a:rPr lang="en-US" sz="950" spc="15" dirty="0">
                <a:solidFill>
                  <a:srgbClr val="FFFFFF"/>
                </a:solidFill>
                <a:latin typeface="Trebuchet MS"/>
              </a:rPr>
              <a:t>y</a:t>
            </a:r>
            <a:r>
              <a:rPr lang="en-US" sz="950" spc="-65" dirty="0">
                <a:solidFill>
                  <a:srgbClr val="FFFFFF"/>
                </a:solidFill>
                <a:latin typeface="Trebuchet MS"/>
              </a:rPr>
              <a:t> </a:t>
            </a:r>
            <a:r>
              <a:rPr lang="en-US" sz="950" spc="-55" dirty="0">
                <a:solidFill>
                  <a:srgbClr val="FFFFFF"/>
                </a:solidFill>
                <a:latin typeface="Trebuchet MS"/>
              </a:rPr>
              <a:t>i</a:t>
            </a:r>
            <a:r>
              <a:rPr lang="en-US" sz="950" spc="10" dirty="0">
                <a:solidFill>
                  <a:srgbClr val="FFFFFF"/>
                </a:solidFill>
                <a:latin typeface="Trebuchet MS"/>
              </a:rPr>
              <a:t>n</a:t>
            </a:r>
            <a:r>
              <a:rPr lang="en-US" sz="950" spc="-30" dirty="0">
                <a:solidFill>
                  <a:srgbClr val="FFFFFF"/>
                </a:solidFill>
                <a:latin typeface="Trebuchet MS"/>
              </a:rPr>
              <a:t>f</a:t>
            </a:r>
            <a:r>
              <a:rPr lang="en-US" sz="950" spc="50" dirty="0">
                <a:solidFill>
                  <a:srgbClr val="FFFFFF"/>
                </a:solidFill>
                <a:latin typeface="Trebuchet MS"/>
              </a:rPr>
              <a:t>o</a:t>
            </a:r>
            <a:r>
              <a:rPr lang="en-US" sz="950" spc="-45" dirty="0">
                <a:solidFill>
                  <a:srgbClr val="FFFFFF"/>
                </a:solidFill>
                <a:latin typeface="Trebuchet MS"/>
              </a:rPr>
              <a:t>r</a:t>
            </a:r>
            <a:r>
              <a:rPr lang="en-US" sz="950" spc="15" dirty="0">
                <a:solidFill>
                  <a:srgbClr val="FFFFFF"/>
                </a:solidFill>
                <a:latin typeface="Trebuchet MS"/>
              </a:rPr>
              <a:t>m</a:t>
            </a:r>
            <a:r>
              <a:rPr lang="en-US" sz="950" spc="-15" dirty="0">
                <a:solidFill>
                  <a:srgbClr val="FFFFFF"/>
                </a:solidFill>
                <a:latin typeface="Trebuchet MS"/>
              </a:rPr>
              <a:t>a</a:t>
            </a:r>
            <a:r>
              <a:rPr lang="en-US" sz="950" spc="-25" dirty="0">
                <a:solidFill>
                  <a:srgbClr val="FFFFFF"/>
                </a:solidFill>
                <a:latin typeface="Trebuchet MS"/>
              </a:rPr>
              <a:t>t</a:t>
            </a:r>
            <a:r>
              <a:rPr lang="en-US" sz="950" spc="-55" dirty="0">
                <a:solidFill>
                  <a:srgbClr val="FFFFFF"/>
                </a:solidFill>
                <a:latin typeface="Trebuchet MS"/>
              </a:rPr>
              <a:t>i</a:t>
            </a:r>
            <a:r>
              <a:rPr lang="en-US" sz="950" spc="50" dirty="0">
                <a:solidFill>
                  <a:srgbClr val="FFFFFF"/>
                </a:solidFill>
                <a:latin typeface="Trebuchet MS"/>
              </a:rPr>
              <a:t>o</a:t>
            </a:r>
            <a:r>
              <a:rPr lang="en-US" sz="950" spc="10" dirty="0">
                <a:solidFill>
                  <a:srgbClr val="FFFFFF"/>
                </a:solidFill>
                <a:latin typeface="Trebuchet MS"/>
              </a:rPr>
              <a:t>n  </a:t>
            </a:r>
            <a:r>
              <a:rPr lang="en-US" sz="950" spc="20" dirty="0">
                <a:solidFill>
                  <a:srgbClr val="FFFFFF"/>
                </a:solidFill>
                <a:latin typeface="Trebuchet MS"/>
              </a:rPr>
              <a:t>w</a:t>
            </a:r>
            <a:r>
              <a:rPr lang="en-US" sz="950" spc="-15" dirty="0">
                <a:solidFill>
                  <a:srgbClr val="FFFFFF"/>
                </a:solidFill>
                <a:latin typeface="Trebuchet MS"/>
              </a:rPr>
              <a:t>a</a:t>
            </a:r>
            <a:r>
              <a:rPr lang="en-US" sz="950" spc="20" dirty="0">
                <a:solidFill>
                  <a:srgbClr val="FFFFFF"/>
                </a:solidFill>
                <a:latin typeface="Trebuchet MS"/>
              </a:rPr>
              <a:t>s</a:t>
            </a:r>
            <a:r>
              <a:rPr lang="en-US" sz="950" spc="-65" dirty="0">
                <a:solidFill>
                  <a:srgbClr val="FFFFFF"/>
                </a:solidFill>
                <a:latin typeface="Trebuchet MS"/>
              </a:rPr>
              <a:t> </a:t>
            </a:r>
            <a:r>
              <a:rPr lang="en-US" sz="950" spc="-30" dirty="0">
                <a:solidFill>
                  <a:srgbClr val="FFFFFF"/>
                </a:solidFill>
                <a:latin typeface="Trebuchet MS"/>
              </a:rPr>
              <a:t>t</a:t>
            </a:r>
            <a:r>
              <a:rPr lang="en-US" sz="950" spc="50" dirty="0">
                <a:solidFill>
                  <a:srgbClr val="FFFFFF"/>
                </a:solidFill>
                <a:latin typeface="Trebuchet MS"/>
              </a:rPr>
              <a:t>o</a:t>
            </a:r>
            <a:r>
              <a:rPr lang="en-US" sz="950" spc="-65" dirty="0">
                <a:solidFill>
                  <a:srgbClr val="FFFFFF"/>
                </a:solidFill>
                <a:latin typeface="Trebuchet MS"/>
              </a:rPr>
              <a:t> </a:t>
            </a:r>
            <a:r>
              <a:rPr lang="en-US" sz="950" spc="-5" dirty="0">
                <a:solidFill>
                  <a:srgbClr val="FFFFFF"/>
                </a:solidFill>
                <a:latin typeface="Trebuchet MS"/>
              </a:rPr>
              <a:t>b</a:t>
            </a:r>
            <a:r>
              <a:rPr lang="en-US" sz="950" spc="-25" dirty="0">
                <a:solidFill>
                  <a:srgbClr val="FFFFFF"/>
                </a:solidFill>
                <a:latin typeface="Trebuchet MS"/>
              </a:rPr>
              <a:t>e</a:t>
            </a:r>
            <a:r>
              <a:rPr lang="en-US" sz="950" spc="-65" dirty="0">
                <a:solidFill>
                  <a:srgbClr val="FFFFFF"/>
                </a:solidFill>
                <a:latin typeface="Trebuchet MS"/>
              </a:rPr>
              <a:t> </a:t>
            </a:r>
            <a:r>
              <a:rPr lang="en-US" sz="950" spc="-30" dirty="0">
                <a:solidFill>
                  <a:srgbClr val="FFFFFF"/>
                </a:solidFill>
                <a:latin typeface="Trebuchet MS"/>
              </a:rPr>
              <a:t>f</a:t>
            </a:r>
            <a:r>
              <a:rPr lang="en-US" sz="950" spc="50" dirty="0">
                <a:solidFill>
                  <a:srgbClr val="FFFFFF"/>
                </a:solidFill>
                <a:latin typeface="Trebuchet MS"/>
              </a:rPr>
              <a:t>o</a:t>
            </a:r>
            <a:r>
              <a:rPr lang="en-US" sz="950" spc="-10" dirty="0">
                <a:solidFill>
                  <a:srgbClr val="FFFFFF"/>
                </a:solidFill>
                <a:latin typeface="Trebuchet MS"/>
              </a:rPr>
              <a:t>u</a:t>
            </a:r>
            <a:r>
              <a:rPr lang="en-US" sz="950" spc="10" dirty="0">
                <a:solidFill>
                  <a:srgbClr val="FFFFFF"/>
                </a:solidFill>
                <a:latin typeface="Trebuchet MS"/>
              </a:rPr>
              <a:t>n</a:t>
            </a:r>
            <a:r>
              <a:rPr lang="en-US" sz="950" spc="-5" dirty="0">
                <a:solidFill>
                  <a:srgbClr val="FFFFFF"/>
                </a:solidFill>
                <a:latin typeface="Trebuchet MS"/>
              </a:rPr>
              <a:t>d</a:t>
            </a:r>
            <a:r>
              <a:rPr lang="en-US" sz="950" spc="-65" dirty="0">
                <a:solidFill>
                  <a:srgbClr val="FFFFFF"/>
                </a:solidFill>
                <a:latin typeface="Trebuchet MS"/>
              </a:rPr>
              <a:t> </a:t>
            </a:r>
            <a:r>
              <a:rPr lang="en-US" sz="950" spc="-55" dirty="0">
                <a:solidFill>
                  <a:srgbClr val="FFFFFF"/>
                </a:solidFill>
                <a:latin typeface="Trebuchet MS"/>
              </a:rPr>
              <a:t>i</a:t>
            </a:r>
            <a:r>
              <a:rPr lang="en-US" sz="950" spc="-25" dirty="0">
                <a:solidFill>
                  <a:srgbClr val="FFFFFF"/>
                </a:solidFill>
                <a:latin typeface="Trebuchet MS"/>
              </a:rPr>
              <a:t>t</a:t>
            </a:r>
            <a:r>
              <a:rPr lang="en-US" sz="950" spc="-65" dirty="0">
                <a:solidFill>
                  <a:srgbClr val="FFFFFF"/>
                </a:solidFill>
                <a:latin typeface="Trebuchet MS"/>
              </a:rPr>
              <a:t> </a:t>
            </a:r>
            <a:r>
              <a:rPr lang="en-US" sz="950" spc="20" dirty="0">
                <a:solidFill>
                  <a:srgbClr val="FFFFFF"/>
                </a:solidFill>
                <a:latin typeface="Trebuchet MS"/>
              </a:rPr>
              <a:t>w</a:t>
            </a:r>
            <a:r>
              <a:rPr lang="en-US" sz="950" spc="-15" dirty="0">
                <a:solidFill>
                  <a:srgbClr val="FFFFFF"/>
                </a:solidFill>
                <a:latin typeface="Trebuchet MS"/>
              </a:rPr>
              <a:t>a</a:t>
            </a:r>
            <a:r>
              <a:rPr lang="en-US" sz="950" spc="20" dirty="0">
                <a:solidFill>
                  <a:srgbClr val="FFFFFF"/>
                </a:solidFill>
                <a:latin typeface="Trebuchet MS"/>
              </a:rPr>
              <a:t>s</a:t>
            </a:r>
            <a:r>
              <a:rPr lang="en-US" sz="950" spc="-65" dirty="0">
                <a:solidFill>
                  <a:srgbClr val="FFFFFF"/>
                </a:solidFill>
                <a:latin typeface="Trebuchet MS"/>
              </a:rPr>
              <a:t> </a:t>
            </a:r>
            <a:r>
              <a:rPr lang="en-US" sz="950" spc="-60" dirty="0">
                <a:solidFill>
                  <a:srgbClr val="FFFFFF"/>
                </a:solidFill>
                <a:latin typeface="Trebuchet MS"/>
              </a:rPr>
              <a:t>r</a:t>
            </a:r>
            <a:r>
              <a:rPr lang="en-US" sz="950" spc="-25" dirty="0">
                <a:solidFill>
                  <a:srgbClr val="FFFFFF"/>
                </a:solidFill>
                <a:latin typeface="Trebuchet MS"/>
              </a:rPr>
              <a:t>e</a:t>
            </a:r>
            <a:r>
              <a:rPr lang="en-US" sz="950" spc="-10" dirty="0">
                <a:solidFill>
                  <a:srgbClr val="FFFFFF"/>
                </a:solidFill>
                <a:latin typeface="Trebuchet MS"/>
              </a:rPr>
              <a:t>qu</a:t>
            </a:r>
            <a:r>
              <a:rPr lang="en-US" sz="950" spc="-55" dirty="0">
                <a:solidFill>
                  <a:srgbClr val="FFFFFF"/>
                </a:solidFill>
                <a:latin typeface="Trebuchet MS"/>
              </a:rPr>
              <a:t>i</a:t>
            </a:r>
            <a:r>
              <a:rPr lang="en-US" sz="950" spc="-60" dirty="0">
                <a:solidFill>
                  <a:srgbClr val="FFFFFF"/>
                </a:solidFill>
                <a:latin typeface="Trebuchet MS"/>
              </a:rPr>
              <a:t>r</a:t>
            </a:r>
            <a:r>
              <a:rPr lang="en-US" sz="950" spc="-25" dirty="0">
                <a:solidFill>
                  <a:srgbClr val="FFFFFF"/>
                </a:solidFill>
                <a:latin typeface="Trebuchet MS"/>
              </a:rPr>
              <a:t>e</a:t>
            </a:r>
            <a:r>
              <a:rPr lang="en-US" sz="950" spc="-5" dirty="0">
                <a:solidFill>
                  <a:srgbClr val="FFFFFF"/>
                </a:solidFill>
                <a:latin typeface="Trebuchet MS"/>
              </a:rPr>
              <a:t>d</a:t>
            </a:r>
            <a:r>
              <a:rPr lang="en-US" sz="950" spc="-65" dirty="0">
                <a:solidFill>
                  <a:srgbClr val="FFFFFF"/>
                </a:solidFill>
                <a:latin typeface="Trebuchet MS"/>
              </a:rPr>
              <a:t> </a:t>
            </a:r>
            <a:r>
              <a:rPr lang="en-US" sz="950" spc="-30" dirty="0">
                <a:solidFill>
                  <a:srgbClr val="FFFFFF"/>
                </a:solidFill>
                <a:latin typeface="Trebuchet MS"/>
              </a:rPr>
              <a:t>t</a:t>
            </a:r>
            <a:r>
              <a:rPr lang="en-US" sz="950" spc="50" dirty="0">
                <a:solidFill>
                  <a:srgbClr val="FFFFFF"/>
                </a:solidFill>
                <a:latin typeface="Trebuchet MS"/>
              </a:rPr>
              <a:t>o</a:t>
            </a:r>
            <a:r>
              <a:rPr lang="en-US" sz="950" spc="-65" dirty="0">
                <a:solidFill>
                  <a:srgbClr val="FFFFFF"/>
                </a:solidFill>
                <a:latin typeface="Trebuchet MS"/>
              </a:rPr>
              <a:t> </a:t>
            </a:r>
            <a:r>
              <a:rPr lang="en-US" sz="950" spc="45" dirty="0">
                <a:solidFill>
                  <a:srgbClr val="FFFFFF"/>
                </a:solidFill>
                <a:latin typeface="Trebuchet MS"/>
              </a:rPr>
              <a:t>g</a:t>
            </a:r>
            <a:r>
              <a:rPr lang="en-US" sz="950" spc="35" dirty="0">
                <a:solidFill>
                  <a:srgbClr val="FFFFFF"/>
                </a:solidFill>
                <a:latin typeface="Trebuchet MS"/>
              </a:rPr>
              <a:t>o  </a:t>
            </a:r>
            <a:r>
              <a:rPr lang="en-US" sz="950" spc="-25" dirty="0">
                <a:solidFill>
                  <a:srgbClr val="FFFFFF"/>
                </a:solidFill>
                <a:latin typeface="Trebuchet MS"/>
              </a:rPr>
              <a:t>t</a:t>
            </a:r>
            <a:r>
              <a:rPr lang="en-US" sz="950" spc="10" dirty="0">
                <a:solidFill>
                  <a:srgbClr val="FFFFFF"/>
                </a:solidFill>
                <a:latin typeface="Trebuchet MS"/>
              </a:rPr>
              <a:t>h</a:t>
            </a:r>
            <a:r>
              <a:rPr lang="en-US" sz="950" spc="-60" dirty="0">
                <a:solidFill>
                  <a:srgbClr val="FFFFFF"/>
                </a:solidFill>
                <a:latin typeface="Trebuchet MS"/>
              </a:rPr>
              <a:t>r</a:t>
            </a:r>
            <a:r>
              <a:rPr lang="en-US" sz="950" spc="50" dirty="0">
                <a:solidFill>
                  <a:srgbClr val="FFFFFF"/>
                </a:solidFill>
                <a:latin typeface="Trebuchet MS"/>
              </a:rPr>
              <a:t>o</a:t>
            </a:r>
            <a:r>
              <a:rPr lang="en-US" sz="950" spc="-10" dirty="0">
                <a:solidFill>
                  <a:srgbClr val="FFFFFF"/>
                </a:solidFill>
                <a:latin typeface="Trebuchet MS"/>
              </a:rPr>
              <a:t>u</a:t>
            </a:r>
            <a:r>
              <a:rPr lang="en-US" sz="950" spc="45" dirty="0">
                <a:solidFill>
                  <a:srgbClr val="FFFFFF"/>
                </a:solidFill>
                <a:latin typeface="Trebuchet MS"/>
              </a:rPr>
              <a:t>g</a:t>
            </a:r>
            <a:r>
              <a:rPr lang="en-US" sz="950" spc="10" dirty="0">
                <a:solidFill>
                  <a:srgbClr val="FFFFFF"/>
                </a:solidFill>
                <a:latin typeface="Trebuchet MS"/>
              </a:rPr>
              <a:t>h</a:t>
            </a:r>
            <a:r>
              <a:rPr lang="en-US" sz="950" spc="-65" dirty="0">
                <a:solidFill>
                  <a:srgbClr val="FFFFFF"/>
                </a:solidFill>
                <a:latin typeface="Trebuchet MS"/>
              </a:rPr>
              <a:t> </a:t>
            </a:r>
            <a:r>
              <a:rPr lang="en-US" sz="950" spc="-25" dirty="0">
                <a:solidFill>
                  <a:srgbClr val="FFFFFF"/>
                </a:solidFill>
                <a:latin typeface="Trebuchet MS"/>
              </a:rPr>
              <a:t>t</a:t>
            </a:r>
            <a:r>
              <a:rPr lang="en-US" sz="950" spc="10" dirty="0">
                <a:solidFill>
                  <a:srgbClr val="FFFFFF"/>
                </a:solidFill>
                <a:latin typeface="Trebuchet MS"/>
              </a:rPr>
              <a:t>h</a:t>
            </a:r>
            <a:r>
              <a:rPr lang="en-US" sz="950" spc="-25" dirty="0">
                <a:solidFill>
                  <a:srgbClr val="FFFFFF"/>
                </a:solidFill>
                <a:latin typeface="Trebuchet MS"/>
              </a:rPr>
              <a:t>e</a:t>
            </a:r>
            <a:r>
              <a:rPr lang="en-US" sz="950" spc="-65" dirty="0">
                <a:solidFill>
                  <a:srgbClr val="FFFFFF"/>
                </a:solidFill>
                <a:latin typeface="Trebuchet MS"/>
              </a:rPr>
              <a:t> </a:t>
            </a:r>
            <a:r>
              <a:rPr lang="en-US" sz="950" spc="-5" dirty="0">
                <a:solidFill>
                  <a:srgbClr val="FFFFFF"/>
                </a:solidFill>
                <a:latin typeface="Trebuchet MS"/>
              </a:rPr>
              <a:t>d</a:t>
            </a:r>
            <a:r>
              <a:rPr lang="en-US" sz="950" spc="-55" dirty="0">
                <a:solidFill>
                  <a:srgbClr val="FFFFFF"/>
                </a:solidFill>
                <a:latin typeface="Trebuchet MS"/>
              </a:rPr>
              <a:t>i</a:t>
            </a:r>
            <a:r>
              <a:rPr lang="en-US" sz="950" spc="-20" dirty="0">
                <a:solidFill>
                  <a:srgbClr val="FFFFFF"/>
                </a:solidFill>
                <a:latin typeface="Trebuchet MS"/>
              </a:rPr>
              <a:t>f</a:t>
            </a:r>
            <a:r>
              <a:rPr lang="en-US" sz="950" spc="-30" dirty="0">
                <a:solidFill>
                  <a:srgbClr val="FFFFFF"/>
                </a:solidFill>
                <a:latin typeface="Trebuchet MS"/>
              </a:rPr>
              <a:t>f</a:t>
            </a:r>
            <a:r>
              <a:rPr lang="en-US" sz="950" spc="-25" dirty="0">
                <a:solidFill>
                  <a:srgbClr val="FFFFFF"/>
                </a:solidFill>
                <a:latin typeface="Trebuchet MS"/>
              </a:rPr>
              <a:t>e</a:t>
            </a:r>
            <a:r>
              <a:rPr lang="en-US" sz="950" spc="-60" dirty="0">
                <a:solidFill>
                  <a:srgbClr val="FFFFFF"/>
                </a:solidFill>
                <a:latin typeface="Trebuchet MS"/>
              </a:rPr>
              <a:t>r</a:t>
            </a:r>
            <a:r>
              <a:rPr lang="en-US" sz="950" spc="-25" dirty="0">
                <a:solidFill>
                  <a:srgbClr val="FFFFFF"/>
                </a:solidFill>
                <a:latin typeface="Trebuchet MS"/>
              </a:rPr>
              <a:t>e</a:t>
            </a:r>
            <a:r>
              <a:rPr lang="en-US" sz="950" spc="10" dirty="0">
                <a:solidFill>
                  <a:srgbClr val="FFFFFF"/>
                </a:solidFill>
                <a:latin typeface="Trebuchet MS"/>
              </a:rPr>
              <a:t>n</a:t>
            </a:r>
            <a:r>
              <a:rPr lang="en-US" sz="950" spc="-25" dirty="0">
                <a:solidFill>
                  <a:srgbClr val="FFFFFF"/>
                </a:solidFill>
                <a:latin typeface="Trebuchet MS"/>
              </a:rPr>
              <a:t>t</a:t>
            </a:r>
            <a:r>
              <a:rPr lang="en-US" sz="950" spc="-65" dirty="0">
                <a:solidFill>
                  <a:srgbClr val="FFFFFF"/>
                </a:solidFill>
                <a:latin typeface="Trebuchet MS"/>
              </a:rPr>
              <a:t> </a:t>
            </a:r>
            <a:r>
              <a:rPr lang="en-US" sz="950" spc="-60" dirty="0">
                <a:solidFill>
                  <a:srgbClr val="FFFFFF"/>
                </a:solidFill>
                <a:latin typeface="Trebuchet MS"/>
              </a:rPr>
              <a:t>r</a:t>
            </a:r>
            <a:r>
              <a:rPr lang="en-US" sz="950" spc="-25" dirty="0">
                <a:solidFill>
                  <a:srgbClr val="FFFFFF"/>
                </a:solidFill>
                <a:latin typeface="Trebuchet MS"/>
              </a:rPr>
              <a:t>e</a:t>
            </a:r>
            <a:r>
              <a:rPr lang="en-US" sz="950" spc="45" dirty="0">
                <a:solidFill>
                  <a:srgbClr val="FFFFFF"/>
                </a:solidFill>
                <a:latin typeface="Trebuchet MS"/>
              </a:rPr>
              <a:t>g</a:t>
            </a:r>
            <a:r>
              <a:rPr lang="en-US" sz="950" spc="-55" dirty="0">
                <a:solidFill>
                  <a:srgbClr val="FFFFFF"/>
                </a:solidFill>
                <a:latin typeface="Trebuchet MS"/>
              </a:rPr>
              <a:t>i</a:t>
            </a:r>
            <a:r>
              <a:rPr lang="en-US" sz="950" spc="20" dirty="0">
                <a:solidFill>
                  <a:srgbClr val="FFFFFF"/>
                </a:solidFill>
                <a:latin typeface="Trebuchet MS"/>
              </a:rPr>
              <a:t>s</a:t>
            </a:r>
            <a:r>
              <a:rPr lang="en-US" sz="950" spc="-30" dirty="0">
                <a:solidFill>
                  <a:srgbClr val="FFFFFF"/>
                </a:solidFill>
                <a:latin typeface="Trebuchet MS"/>
              </a:rPr>
              <a:t>t</a:t>
            </a:r>
            <a:r>
              <a:rPr lang="en-US" sz="950" spc="-25" dirty="0">
                <a:solidFill>
                  <a:srgbClr val="FFFFFF"/>
                </a:solidFill>
                <a:latin typeface="Trebuchet MS"/>
              </a:rPr>
              <a:t>e</a:t>
            </a:r>
            <a:r>
              <a:rPr lang="en-US" sz="950" spc="-45" dirty="0">
                <a:solidFill>
                  <a:srgbClr val="FFFFFF"/>
                </a:solidFill>
                <a:latin typeface="Trebuchet MS"/>
              </a:rPr>
              <a:t>r</a:t>
            </a:r>
            <a:r>
              <a:rPr lang="en-US" sz="950" spc="20" dirty="0">
                <a:solidFill>
                  <a:srgbClr val="FFFFFF"/>
                </a:solidFill>
                <a:latin typeface="Trebuchet MS"/>
              </a:rPr>
              <a:t>s</a:t>
            </a:r>
            <a:r>
              <a:rPr lang="en-US" sz="950" spc="-130" dirty="0">
                <a:solidFill>
                  <a:srgbClr val="FFFFFF"/>
                </a:solidFill>
                <a:latin typeface="Trebuchet MS"/>
              </a:rPr>
              <a:t>,  </a:t>
            </a:r>
            <a:r>
              <a:rPr lang="en-US" sz="950" spc="-5" dirty="0">
                <a:solidFill>
                  <a:srgbClr val="FFFFFF"/>
                </a:solidFill>
                <a:latin typeface="Trebuchet MS"/>
              </a:rPr>
              <a:t>d</a:t>
            </a:r>
            <a:r>
              <a:rPr lang="en-US" sz="950" spc="50" dirty="0">
                <a:solidFill>
                  <a:srgbClr val="FFFFFF"/>
                </a:solidFill>
                <a:latin typeface="Trebuchet MS"/>
              </a:rPr>
              <a:t>o</a:t>
            </a:r>
            <a:r>
              <a:rPr lang="en-US" sz="950" spc="-45" dirty="0">
                <a:solidFill>
                  <a:srgbClr val="FFFFFF"/>
                </a:solidFill>
                <a:latin typeface="Trebuchet MS"/>
              </a:rPr>
              <a:t>c</a:t>
            </a:r>
            <a:r>
              <a:rPr lang="en-US" sz="950" spc="-10" dirty="0">
                <a:solidFill>
                  <a:srgbClr val="FFFFFF"/>
                </a:solidFill>
                <a:latin typeface="Trebuchet MS"/>
              </a:rPr>
              <a:t>u</a:t>
            </a:r>
            <a:r>
              <a:rPr lang="en-US" sz="950" spc="15" dirty="0">
                <a:solidFill>
                  <a:srgbClr val="FFFFFF"/>
                </a:solidFill>
                <a:latin typeface="Trebuchet MS"/>
              </a:rPr>
              <a:t>m</a:t>
            </a:r>
            <a:r>
              <a:rPr lang="en-US" sz="950" spc="-25" dirty="0">
                <a:solidFill>
                  <a:srgbClr val="FFFFFF"/>
                </a:solidFill>
                <a:latin typeface="Trebuchet MS"/>
              </a:rPr>
              <a:t>e</a:t>
            </a:r>
            <a:r>
              <a:rPr lang="en-US" sz="950" spc="10" dirty="0">
                <a:solidFill>
                  <a:srgbClr val="FFFFFF"/>
                </a:solidFill>
                <a:latin typeface="Trebuchet MS"/>
              </a:rPr>
              <a:t>n</a:t>
            </a:r>
            <a:r>
              <a:rPr lang="en-US" sz="950" spc="-25" dirty="0">
                <a:solidFill>
                  <a:srgbClr val="FFFFFF"/>
                </a:solidFill>
                <a:latin typeface="Trebuchet MS"/>
              </a:rPr>
              <a:t>t</a:t>
            </a:r>
            <a:r>
              <a:rPr lang="en-US" sz="950" spc="20" dirty="0">
                <a:solidFill>
                  <a:srgbClr val="FFFFFF"/>
                </a:solidFill>
                <a:latin typeface="Trebuchet MS"/>
              </a:rPr>
              <a:t>s</a:t>
            </a:r>
            <a:r>
              <a:rPr lang="en-US" sz="950" spc="-65" dirty="0">
                <a:solidFill>
                  <a:srgbClr val="FFFFFF"/>
                </a:solidFill>
                <a:latin typeface="Trebuchet MS"/>
              </a:rPr>
              <a:t> </a:t>
            </a:r>
            <a:r>
              <a:rPr lang="en-US" sz="950" spc="-25" dirty="0">
                <a:solidFill>
                  <a:srgbClr val="FFFFFF"/>
                </a:solidFill>
                <a:latin typeface="Trebuchet MS"/>
              </a:rPr>
              <a:t>t</a:t>
            </a:r>
            <a:r>
              <a:rPr lang="en-US" sz="950" spc="10" dirty="0">
                <a:solidFill>
                  <a:srgbClr val="FFFFFF"/>
                </a:solidFill>
                <a:latin typeface="Trebuchet MS"/>
              </a:rPr>
              <a:t>h</a:t>
            </a:r>
            <a:r>
              <a:rPr lang="en-US" sz="950" spc="-25" dirty="0">
                <a:solidFill>
                  <a:srgbClr val="FFFFFF"/>
                </a:solidFill>
                <a:latin typeface="Trebuchet MS"/>
              </a:rPr>
              <a:t>e</a:t>
            </a:r>
            <a:r>
              <a:rPr lang="en-US" sz="950" spc="-60" dirty="0">
                <a:solidFill>
                  <a:srgbClr val="FFFFFF"/>
                </a:solidFill>
                <a:latin typeface="Trebuchet MS"/>
              </a:rPr>
              <a:t>r</a:t>
            </a:r>
            <a:r>
              <a:rPr lang="en-US" sz="950" spc="-25" dirty="0">
                <a:solidFill>
                  <a:srgbClr val="FFFFFF"/>
                </a:solidFill>
                <a:latin typeface="Trebuchet MS"/>
              </a:rPr>
              <a:t>e</a:t>
            </a:r>
            <a:r>
              <a:rPr lang="en-US" sz="950" spc="-65" dirty="0">
                <a:solidFill>
                  <a:srgbClr val="FFFFFF"/>
                </a:solidFill>
                <a:latin typeface="Trebuchet MS"/>
              </a:rPr>
              <a:t> </a:t>
            </a:r>
            <a:r>
              <a:rPr lang="en-US" sz="950" spc="25" dirty="0">
                <a:solidFill>
                  <a:srgbClr val="FFFFFF"/>
                </a:solidFill>
                <a:latin typeface="Trebuchet MS"/>
              </a:rPr>
              <a:t>w</a:t>
            </a:r>
            <a:r>
              <a:rPr lang="en-US" sz="950" spc="50" dirty="0">
                <a:solidFill>
                  <a:srgbClr val="FFFFFF"/>
                </a:solidFill>
                <a:latin typeface="Trebuchet MS"/>
              </a:rPr>
              <a:t>o</a:t>
            </a:r>
            <a:r>
              <a:rPr lang="en-US" sz="950" spc="-10" dirty="0">
                <a:solidFill>
                  <a:srgbClr val="FFFFFF"/>
                </a:solidFill>
                <a:latin typeface="Trebuchet MS"/>
              </a:rPr>
              <a:t>u</a:t>
            </a:r>
            <a:r>
              <a:rPr lang="en-US" sz="950" spc="-65" dirty="0">
                <a:solidFill>
                  <a:srgbClr val="FFFFFF"/>
                </a:solidFill>
                <a:latin typeface="Trebuchet MS"/>
              </a:rPr>
              <a:t>l</a:t>
            </a:r>
            <a:r>
              <a:rPr lang="en-US" sz="950" spc="-5" dirty="0">
                <a:solidFill>
                  <a:srgbClr val="FFFFFF"/>
                </a:solidFill>
                <a:latin typeface="Trebuchet MS"/>
              </a:rPr>
              <a:t>d</a:t>
            </a:r>
            <a:r>
              <a:rPr lang="en-US" sz="950" spc="-65" dirty="0">
                <a:solidFill>
                  <a:srgbClr val="FFFFFF"/>
                </a:solidFill>
                <a:latin typeface="Trebuchet MS"/>
              </a:rPr>
              <a:t> </a:t>
            </a:r>
            <a:r>
              <a:rPr lang="en-US" sz="950" spc="10" dirty="0">
                <a:solidFill>
                  <a:srgbClr val="FFFFFF"/>
                </a:solidFill>
                <a:latin typeface="Trebuchet MS"/>
              </a:rPr>
              <a:t>n</a:t>
            </a:r>
            <a:r>
              <a:rPr lang="en-US" sz="950" spc="-25" dirty="0">
                <a:solidFill>
                  <a:srgbClr val="FFFFFF"/>
                </a:solidFill>
                <a:latin typeface="Trebuchet MS"/>
              </a:rPr>
              <a:t>e</a:t>
            </a:r>
            <a:r>
              <a:rPr lang="en-US" sz="950" spc="5" dirty="0">
                <a:solidFill>
                  <a:srgbClr val="FFFFFF"/>
                </a:solidFill>
                <a:latin typeface="Trebuchet MS"/>
              </a:rPr>
              <a:t>v</a:t>
            </a:r>
            <a:r>
              <a:rPr lang="en-US" sz="950" spc="-25" dirty="0">
                <a:solidFill>
                  <a:srgbClr val="FFFFFF"/>
                </a:solidFill>
                <a:latin typeface="Trebuchet MS"/>
              </a:rPr>
              <a:t>e</a:t>
            </a:r>
            <a:r>
              <a:rPr lang="en-US" sz="950" spc="-45" dirty="0">
                <a:solidFill>
                  <a:srgbClr val="FFFFFF"/>
                </a:solidFill>
                <a:latin typeface="Trebuchet MS"/>
              </a:rPr>
              <a:t>r</a:t>
            </a:r>
            <a:r>
              <a:rPr lang="en-US" sz="950" spc="-65" dirty="0">
                <a:solidFill>
                  <a:srgbClr val="FFFFFF"/>
                </a:solidFill>
                <a:latin typeface="Trebuchet MS"/>
              </a:rPr>
              <a:t> </a:t>
            </a:r>
            <a:r>
              <a:rPr lang="en-US" sz="950" spc="-35" dirty="0">
                <a:solidFill>
                  <a:srgbClr val="FFFFFF"/>
                </a:solidFill>
                <a:latin typeface="Trebuchet MS"/>
              </a:rPr>
              <a:t>e</a:t>
            </a:r>
            <a:r>
              <a:rPr lang="en-US" sz="950" spc="25" dirty="0">
                <a:solidFill>
                  <a:srgbClr val="FFFFFF"/>
                </a:solidFill>
                <a:latin typeface="Trebuchet MS"/>
              </a:rPr>
              <a:t>x</a:t>
            </a:r>
            <a:r>
              <a:rPr lang="en-US" sz="950" spc="-55" dirty="0">
                <a:solidFill>
                  <a:srgbClr val="FFFFFF"/>
                </a:solidFill>
                <a:latin typeface="Trebuchet MS"/>
              </a:rPr>
              <a:t>i</a:t>
            </a:r>
            <a:r>
              <a:rPr lang="en-US" sz="950" spc="20" dirty="0">
                <a:solidFill>
                  <a:srgbClr val="FFFFFF"/>
                </a:solidFill>
                <a:latin typeface="Trebuchet MS"/>
              </a:rPr>
              <a:t>s</a:t>
            </a:r>
            <a:r>
              <a:rPr lang="en-US" sz="950" spc="-20" dirty="0">
                <a:solidFill>
                  <a:srgbClr val="FFFFFF"/>
                </a:solidFill>
                <a:latin typeface="Trebuchet MS"/>
              </a:rPr>
              <a:t>t  </a:t>
            </a:r>
            <a:r>
              <a:rPr lang="en-US" sz="950" spc="-15" dirty="0">
                <a:solidFill>
                  <a:srgbClr val="FFFFFF"/>
                </a:solidFill>
                <a:latin typeface="Trebuchet MS"/>
              </a:rPr>
              <a:t>anything.</a:t>
            </a:r>
          </a:p>
        </p:txBody>
      </p:sp>
      <p:sp>
        <p:nvSpPr>
          <p:cNvPr id="9" name="object 9">
            <a:extLst>
              <a:ext uri="{F58F37D3-ADEA-422C-A5C3-54EDED6FFDB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EED3B62-5BCE-4715-951A-779D89092FB4}"/>
              </a:ext>
            </a:extLst>
          </p:cNvPr>
          <p:cNvSpPr/>
          <p:nvPr/>
        </p:nvSpPr>
        <p:spPr>
          <a:xfrm>
            <a:off x="2792780" y="735456"/>
            <a:ext cx="1038860" cy="29209"/>
          </a:xfrm>
          <a:custGeom>
            <a:avLst/>
            <a:gdLst/>
            <a:ahLst/>
            <a:cxnLst/>
            <a:rect l="0" t="0" r="r" b="b"/>
            <a:pathLst>
              <a:path w="1038860" h="29209">
                <a:moveTo>
                  <a:pt x="1038339" y="0"/>
                </a:moveTo>
                <a:lnTo>
                  <a:pt x="0" y="0"/>
                </a:lnTo>
                <a:lnTo>
                  <a:pt x="0" y="28651"/>
                </a:lnTo>
                <a:lnTo>
                  <a:pt x="1038339" y="28651"/>
                </a:lnTo>
                <a:lnTo>
                  <a:pt x="1038339" y="0"/>
                </a:lnTo>
                <a:close/>
              </a:path>
            </a:pathLst>
          </a:custGeom>
          <a:solidFill>
            <a:srgbClr val="6FB0D9"/>
          </a:solidFill>
        </p:spPr>
        <p:txBody>
          <a:bodyPr vert="horz" wrap="square" lIns="0" tIns="0" rIns="0" bIns="0" rtlCol="0"/>
          <a:lstStyle/>
          <a:p>
            <a:endParaRPr lang="en-US" dirty="0"/>
          </a:p>
        </p:txBody>
      </p:sp>
    </p:spTree>
    <p:extLst>
      <p:ext uri="{1463C422-4B71-4A70-8D7E-C9F7B9A04579}">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4">
    <p:spTree>
      <p:nvGrpSpPr>
        <p:cNvPr id="1" name=""/>
        <p:cNvGrpSpPr/>
        <p:nvPr/>
      </p:nvGrpSpPr>
      <p:grpSpPr>
        <a:xfrm>
          <a:off x="0" y="0"/>
          <a:ext cx="0" cy="0"/>
          <a:chOff x="0" y="0"/>
          <a:chExt cx="0" cy="0"/>
        </a:xfrm>
      </p:grpSpPr>
      <p:sp>
        <p:nvSpPr>
          <p:cNvPr id="2" name="object 2">
            <a:extLst>
              <a:ext uri="{81034C73-30D0-43E2-AB53-E207823F478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A58214D-D31F-42F0-95C0-BE01ABA57283}"/>
              </a:ext>
            </a:extLst>
          </p:cNvPr>
          <p:cNvSpPr/>
          <p:nvPr/>
        </p:nvSpPr>
        <p:spPr>
          <a:xfrm>
            <a:off x="0" y="0"/>
            <a:ext cx="824230" cy="857250"/>
          </a:xfrm>
          <a:custGeom>
            <a:avLst/>
            <a:gdLst/>
            <a:ahLst/>
            <a:cxnLst/>
            <a:rect l="0" t="0" r="r" b="b"/>
            <a:pathLst>
              <a:path w="824230" h="857250">
                <a:moveTo>
                  <a:pt x="266017" y="856939"/>
                </a:moveTo>
                <a:lnTo>
                  <a:pt x="0" y="590922"/>
                </a:lnTo>
                <a:lnTo>
                  <a:pt x="0" y="7321"/>
                </a:lnTo>
                <a:lnTo>
                  <a:pt x="7321" y="0"/>
                </a:lnTo>
                <a:lnTo>
                  <a:pt x="524712" y="0"/>
                </a:lnTo>
                <a:lnTo>
                  <a:pt x="823834" y="299122"/>
                </a:lnTo>
                <a:lnTo>
                  <a:pt x="266017" y="856939"/>
                </a:lnTo>
                <a:close/>
              </a:path>
            </a:pathLst>
          </a:custGeom>
          <a:solidFill>
            <a:srgbClr val="484B67"/>
          </a:solidFill>
        </p:spPr>
        <p:txBody>
          <a:bodyPr vert="horz" wrap="square" lIns="0" tIns="0" rIns="0" bIns="0" rtlCol="0"/>
          <a:lstStyle/>
          <a:p>
            <a:endParaRPr lang="en-US" dirty="0"/>
          </a:p>
        </p:txBody>
      </p:sp>
      <p:grpSp>
        <p:nvGrpSpPr>
          <p:cNvPr id="3" name="object 3">
            <a:extLst>
              <a:ext uri="{2C33FA63-5687-4FF8-AC4A-B0E5A61058C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BD3F2CF-9A75-4678-873E-ABD7E651515D}"/>
              </a:ext>
            </a:extLst>
          </p:cNvPr>
          <p:cNvGrpSpPr/>
          <p:nvPr/>
        </p:nvGrpSpPr>
        <p:grpSpPr>
          <a:xfrm>
            <a:off x="0" y="0"/>
            <a:ext cx="2417444" cy="3280410"/>
            <a:chOff x="0" y="0"/>
            <a:chExt cx="2417444" cy="3280410"/>
          </a:xfrm>
        </p:grpSpPr>
        <p:sp>
          <p:nvSpPr>
            <p:cNvPr id="4" name="object 4">
              <a:extLst>
                <a:ext uri="{6A597ABD-E361-406A-96C3-65EEBEB3148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974491B-68F0-4563-B47B-2DBB101B90CC}"/>
                </a:ext>
              </a:extLst>
            </p:cNvPr>
            <p:cNvSpPr/>
            <p:nvPr/>
          </p:nvSpPr>
          <p:spPr>
            <a:xfrm>
              <a:off x="316848" y="2038953"/>
              <a:ext cx="2069464" cy="1241424"/>
            </a:xfrm>
            <a:custGeom>
              <a:avLst/>
              <a:gdLst/>
              <a:ahLst/>
              <a:cxnLst/>
              <a:rect l="0" t="0" r="r" b="b"/>
              <a:pathLst>
                <a:path w="2069464" h="1241425">
                  <a:moveTo>
                    <a:pt x="1862630" y="1241203"/>
                  </a:moveTo>
                  <a:lnTo>
                    <a:pt x="206699" y="1241203"/>
                  </a:lnTo>
                  <a:lnTo>
                    <a:pt x="0" y="1034584"/>
                  </a:lnTo>
                  <a:lnTo>
                    <a:pt x="1034985" y="0"/>
                  </a:lnTo>
                  <a:lnTo>
                    <a:pt x="2069168" y="1034584"/>
                  </a:lnTo>
                  <a:lnTo>
                    <a:pt x="1862630" y="1241203"/>
                  </a:lnTo>
                  <a:close/>
                </a:path>
              </a:pathLst>
            </a:custGeom>
            <a:solidFill>
              <a:srgbClr val="484B67"/>
            </a:solidFill>
          </p:spPr>
          <p:txBody>
            <a:bodyPr vert="horz" wrap="square" lIns="0" tIns="0" rIns="0" bIns="0" rtlCol="0"/>
            <a:lstStyle/>
            <a:p>
              <a:endParaRPr lang="en-US" dirty="0"/>
            </a:p>
          </p:txBody>
        </p:sp>
        <p:sp>
          <p:nvSpPr>
            <p:cNvPr id="5" name="object 5">
              <a:extLst>
                <a:ext uri="{4EB85355-0007-4D93-87EA-074F1DDA9F3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0B6F445-B15D-4A3A-909B-76BB2A5B99E4}"/>
                </a:ext>
              </a:extLst>
            </p:cNvPr>
            <p:cNvSpPr/>
            <p:nvPr/>
          </p:nvSpPr>
          <p:spPr>
            <a:xfrm>
              <a:off x="0" y="959401"/>
              <a:ext cx="1301115" cy="2069464"/>
            </a:xfrm>
            <a:custGeom>
              <a:avLst/>
              <a:gdLst/>
              <a:ahLst/>
              <a:cxnLst/>
              <a:rect l="0" t="0" r="r" b="b"/>
              <a:pathLst>
                <a:path w="1301115" h="2069464">
                  <a:moveTo>
                    <a:pt x="266278" y="2069168"/>
                  </a:moveTo>
                  <a:lnTo>
                    <a:pt x="0" y="1802994"/>
                  </a:lnTo>
                  <a:lnTo>
                    <a:pt x="0" y="266381"/>
                  </a:lnTo>
                  <a:lnTo>
                    <a:pt x="266278" y="0"/>
                  </a:lnTo>
                  <a:lnTo>
                    <a:pt x="1300863" y="1034985"/>
                  </a:lnTo>
                  <a:lnTo>
                    <a:pt x="266278" y="2069168"/>
                  </a:lnTo>
                  <a:close/>
                </a:path>
              </a:pathLst>
            </a:custGeom>
            <a:solidFill>
              <a:srgbClr val="6FB0D9"/>
            </a:solidFill>
          </p:spPr>
          <p:txBody>
            <a:bodyPr vert="horz" wrap="square" lIns="0" tIns="0" rIns="0" bIns="0" rtlCol="0"/>
            <a:lstStyle/>
            <a:p>
              <a:endParaRPr lang="en-US" dirty="0"/>
            </a:p>
          </p:txBody>
        </p:sp>
        <p:pic>
          <p:nvPicPr>
            <p:cNvPr id="6" name="object 6">
              <a:extLst>
                <a:ext uri="{F76922DD-ED81-4229-B01A-5E7BAC5391E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4710C0D-F4B4-4EBA-A9F9-87173DB63303}"/>
                </a:ext>
              </a:extLst>
            </p:cNvPr>
            <p:cNvPicPr/>
            <p:nvPr/>
          </p:nvPicPr>
          <p:blipFill>
            <a:blip r:embed="rId2"/>
            <a:stretch>
              <a:fillRect/>
            </a:stretch>
          </p:blipFill>
          <p:spPr>
            <a:xfrm>
              <a:off x="376656" y="0"/>
              <a:ext cx="2040547" cy="1937192"/>
            </a:xfrm>
            <a:prstGeom prst="rect">
              <a:avLst/>
            </a:prstGeom>
            <a:noFill/>
          </p:spPr>
        </p:pic>
      </p:grpSp>
      <p:sp>
        <p:nvSpPr>
          <p:cNvPr id="7" name="object 7">
            <a:extLst>
              <a:ext uri="{B10C66D8-2C4F-4B7C-8ED3-E48FCFAA5F2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CAA22FE-8989-4CE9-B8F5-970F2EF727C3}"/>
              </a:ext>
            </a:extLst>
          </p:cNvPr>
          <p:cNvSpPr>
            <a:spLocks noGrp="1"/>
          </p:cNvSpPr>
          <p:nvPr>
            <p:ph type="title"/>
          </p:nvPr>
        </p:nvSpPr>
        <p:spPr>
          <a:xfrm>
            <a:off x="2751255" y="432909"/>
            <a:ext cx="2710180" cy="231774"/>
          </a:xfrm>
          <a:prstGeom prst="rect">
            <a:avLst/>
          </a:prstGeom>
        </p:spPr>
        <p:txBody>
          <a:bodyPr vert="horz" wrap="square" lIns="0" tIns="12700" rIns="0" bIns="0" rtlCol="0">
            <a:spAutoFit/>
          </a:bodyPr>
          <a:lstStyle/>
          <a:p>
            <a:pPr marL="12700">
              <a:lnSpc>
                <a:spcPct val="100000"/>
              </a:lnSpc>
              <a:spcBef>
                <a:spcPts val="100"/>
              </a:spcBef>
            </a:pPr>
            <a:r>
              <a:rPr lang="en-US" sz="1350" spc="10" dirty="0"/>
              <a:t>Manual</a:t>
            </a:r>
            <a:r>
              <a:rPr lang="en-US" sz="1350" spc="-15" dirty="0"/>
              <a:t> </a:t>
            </a:r>
            <a:r>
              <a:rPr lang="en-US" sz="1350" spc="15" dirty="0"/>
              <a:t>Billing</a:t>
            </a:r>
            <a:r>
              <a:rPr lang="en-US" sz="1350" spc="-15" dirty="0"/>
              <a:t> </a:t>
            </a:r>
            <a:r>
              <a:rPr lang="en-US" sz="1350" spc="10" dirty="0"/>
              <a:t>vs</a:t>
            </a:r>
            <a:r>
              <a:rPr lang="en-US" sz="1350" spc="-15" dirty="0"/>
              <a:t> </a:t>
            </a:r>
            <a:r>
              <a:rPr lang="en-US" sz="1350" spc="20" dirty="0"/>
              <a:t>Automated</a:t>
            </a:r>
            <a:r>
              <a:rPr lang="en-US" sz="1350" spc="-10" dirty="0"/>
              <a:t> </a:t>
            </a:r>
            <a:r>
              <a:rPr lang="en-US" sz="1350" spc="15" dirty="0"/>
              <a:t>Billing</a:t>
            </a:r>
          </a:p>
        </p:txBody>
      </p:sp>
      <p:sp>
        <p:nvSpPr>
          <p:cNvPr id="8" name="object 8">
            <a:extLst>
              <a:ext uri="{39A9C74B-759F-4201-ADB5-8A341BD7E3F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B2B7995-71D2-4476-86E0-2F3653BBD47F}"/>
              </a:ext>
            </a:extLst>
          </p:cNvPr>
          <p:cNvSpPr txBox="1"/>
          <p:nvPr/>
        </p:nvSpPr>
        <p:spPr>
          <a:xfrm>
            <a:off x="2752825" y="1041725"/>
            <a:ext cx="2183765" cy="1772497"/>
          </a:xfrm>
          <a:prstGeom prst="rect">
            <a:avLst/>
          </a:prstGeom>
        </p:spPr>
        <p:txBody>
          <a:bodyPr vert="horz" wrap="square" lIns="0" tIns="12700" rIns="0" bIns="0" rtlCol="0">
            <a:spAutoFit/>
          </a:bodyPr>
          <a:lstStyle/>
          <a:p>
            <a:pPr marL="12700" marR="5080" algn="ctr">
              <a:lnSpc>
                <a:spcPct val="100000"/>
              </a:lnSpc>
              <a:spcBef>
                <a:spcPts val="100"/>
              </a:spcBef>
            </a:pPr>
            <a:r>
              <a:rPr lang="en-US" sz="1050" spc="155" dirty="0">
                <a:solidFill>
                  <a:srgbClr val="FFFFFF"/>
                </a:solidFill>
                <a:latin typeface="Trebuchet MS"/>
              </a:rPr>
              <a:t>M</a:t>
            </a:r>
            <a:r>
              <a:rPr lang="en-US" sz="1050" spc="-25" dirty="0">
                <a:solidFill>
                  <a:srgbClr val="FFFFFF"/>
                </a:solidFill>
                <a:latin typeface="Trebuchet MS"/>
              </a:rPr>
              <a:t>a</a:t>
            </a:r>
            <a:r>
              <a:rPr lang="en-US" sz="1050" dirty="0">
                <a:solidFill>
                  <a:srgbClr val="FFFFFF"/>
                </a:solidFill>
                <a:latin typeface="Trebuchet MS"/>
              </a:rPr>
              <a:t>n</a:t>
            </a:r>
            <a:r>
              <a:rPr lang="en-US" sz="1050" spc="-25" dirty="0">
                <a:solidFill>
                  <a:srgbClr val="FFFFFF"/>
                </a:solidFill>
                <a:latin typeface="Trebuchet MS"/>
              </a:rPr>
              <a:t>ua</a:t>
            </a:r>
            <a:r>
              <a:rPr lang="en-US" sz="1050" spc="-75" dirty="0">
                <a:solidFill>
                  <a:srgbClr val="FFFFFF"/>
                </a:solidFill>
                <a:latin typeface="Trebuchet MS"/>
              </a:rPr>
              <a:t>l</a:t>
            </a:r>
            <a:r>
              <a:rPr lang="en-US" sz="1050" spc="-80" dirty="0">
                <a:solidFill>
                  <a:srgbClr val="FFFFFF"/>
                </a:solidFill>
                <a:latin typeface="Trebuchet MS"/>
              </a:rPr>
              <a:t> </a:t>
            </a:r>
            <a:r>
              <a:rPr lang="en-US" sz="1050" spc="-20" dirty="0">
                <a:solidFill>
                  <a:srgbClr val="FFFFFF"/>
                </a:solidFill>
                <a:latin typeface="Trebuchet MS"/>
              </a:rPr>
              <a:t>b</a:t>
            </a:r>
            <a:r>
              <a:rPr lang="en-US" sz="1050" spc="-65" dirty="0">
                <a:solidFill>
                  <a:srgbClr val="FFFFFF"/>
                </a:solidFill>
                <a:latin typeface="Trebuchet MS"/>
              </a:rPr>
              <a:t>i</a:t>
            </a:r>
            <a:r>
              <a:rPr lang="en-US" sz="1050" spc="-75" dirty="0">
                <a:solidFill>
                  <a:srgbClr val="FFFFFF"/>
                </a:solidFill>
                <a:latin typeface="Trebuchet MS"/>
              </a:rPr>
              <a:t>ll</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10" dirty="0">
                <a:solidFill>
                  <a:srgbClr val="FFFFFF"/>
                </a:solidFill>
                <a:latin typeface="Trebuchet MS"/>
              </a:rPr>
              <a:t>s</a:t>
            </a:r>
            <a:r>
              <a:rPr lang="en-US" sz="1050" dirty="0">
                <a:solidFill>
                  <a:srgbClr val="FFFFFF"/>
                </a:solidFill>
                <a:latin typeface="Trebuchet MS"/>
              </a:rPr>
              <a:t>y</a:t>
            </a:r>
            <a:r>
              <a:rPr lang="en-US" sz="1050" spc="10" dirty="0">
                <a:solidFill>
                  <a:srgbClr val="FFFFFF"/>
                </a:solidFill>
                <a:latin typeface="Trebuchet MS"/>
              </a:rPr>
              <a:t>s</a:t>
            </a:r>
            <a:r>
              <a:rPr lang="en-US" sz="1050" spc="-40" dirty="0">
                <a:solidFill>
                  <a:srgbClr val="FFFFFF"/>
                </a:solidFill>
                <a:latin typeface="Trebuchet MS"/>
              </a:rPr>
              <a:t>t</a:t>
            </a:r>
            <a:r>
              <a:rPr lang="en-US" sz="1050" spc="-45" dirty="0">
                <a:solidFill>
                  <a:srgbClr val="FFFFFF"/>
                </a:solidFill>
                <a:latin typeface="Trebuchet MS"/>
              </a:rPr>
              <a:t>e</a:t>
            </a:r>
            <a:r>
              <a:rPr lang="en-US" sz="1050" spc="-5" dirty="0">
                <a:solidFill>
                  <a:srgbClr val="FFFFFF"/>
                </a:solidFill>
                <a:latin typeface="Trebuchet MS"/>
              </a:rPr>
              <a:t>m</a:t>
            </a:r>
            <a:r>
              <a:rPr lang="en-US" sz="1050" spc="10" dirty="0">
                <a:solidFill>
                  <a:srgbClr val="FFFFFF"/>
                </a:solidFill>
                <a:latin typeface="Trebuchet MS"/>
              </a:rPr>
              <a:t>s</a:t>
            </a:r>
            <a:r>
              <a:rPr lang="en-US" sz="1050" spc="-80" dirty="0">
                <a:solidFill>
                  <a:srgbClr val="FFFFFF"/>
                </a:solidFill>
                <a:latin typeface="Trebuchet MS"/>
              </a:rPr>
              <a:t> </a:t>
            </a:r>
            <a:r>
              <a:rPr lang="en-US" sz="1050" spc="-25" dirty="0">
                <a:solidFill>
                  <a:srgbClr val="FFFFFF"/>
                </a:solidFill>
                <a:latin typeface="Trebuchet MS"/>
              </a:rPr>
              <a:t>a</a:t>
            </a:r>
            <a:r>
              <a:rPr lang="en-US" sz="1050" spc="-75" dirty="0">
                <a:solidFill>
                  <a:srgbClr val="FFFFFF"/>
                </a:solidFill>
                <a:latin typeface="Trebuchet MS"/>
              </a:rPr>
              <a:t>r</a:t>
            </a:r>
            <a:r>
              <a:rPr lang="en-US" sz="1050" spc="-45" dirty="0">
                <a:solidFill>
                  <a:srgbClr val="FFFFFF"/>
                </a:solidFill>
                <a:latin typeface="Trebuchet MS"/>
              </a:rPr>
              <a:t>e</a:t>
            </a:r>
            <a:r>
              <a:rPr lang="en-US" sz="1050" spc="-80" dirty="0">
                <a:solidFill>
                  <a:srgbClr val="FFFFFF"/>
                </a:solidFill>
                <a:latin typeface="Trebuchet MS"/>
              </a:rPr>
              <a:t> </a:t>
            </a:r>
            <a:r>
              <a:rPr lang="en-US" sz="1050" spc="-35" dirty="0">
                <a:solidFill>
                  <a:srgbClr val="FFFFFF"/>
                </a:solidFill>
                <a:latin typeface="Trebuchet MS"/>
              </a:rPr>
              <a:t>t</a:t>
            </a:r>
            <a:r>
              <a:rPr lang="en-US" sz="1050" spc="-65" dirty="0">
                <a:solidFill>
                  <a:srgbClr val="FFFFFF"/>
                </a:solidFill>
                <a:latin typeface="Trebuchet MS"/>
              </a:rPr>
              <a:t>i</a:t>
            </a:r>
            <a:r>
              <a:rPr lang="en-US" sz="1050" spc="-5" dirty="0">
                <a:solidFill>
                  <a:srgbClr val="FFFFFF"/>
                </a:solidFill>
                <a:latin typeface="Trebuchet MS"/>
              </a:rPr>
              <a:t>m</a:t>
            </a:r>
            <a:r>
              <a:rPr lang="en-US" sz="1050" spc="-45" dirty="0">
                <a:solidFill>
                  <a:srgbClr val="FFFFFF"/>
                </a:solidFill>
                <a:latin typeface="Trebuchet MS"/>
              </a:rPr>
              <a:t>e</a:t>
            </a:r>
            <a:r>
              <a:rPr lang="en-US" sz="1050" spc="20" dirty="0">
                <a:solidFill>
                  <a:srgbClr val="FFFFFF"/>
                </a:solidFill>
                <a:latin typeface="Trebuchet MS"/>
              </a:rPr>
              <a:t>-  </a:t>
            </a:r>
            <a:r>
              <a:rPr lang="en-US" sz="1050" spc="-80" dirty="0">
                <a:solidFill>
                  <a:srgbClr val="FFFFFF"/>
                </a:solidFill>
                <a:latin typeface="Trebuchet MS"/>
              </a:rPr>
              <a:t>c</a:t>
            </a:r>
            <a:r>
              <a:rPr lang="en-US" sz="1050" spc="35" dirty="0">
                <a:solidFill>
                  <a:srgbClr val="FFFFFF"/>
                </a:solidFill>
                <a:latin typeface="Trebuchet MS"/>
              </a:rPr>
              <a:t>o</a:t>
            </a:r>
            <a:r>
              <a:rPr lang="en-US" sz="1050" dirty="0">
                <a:solidFill>
                  <a:srgbClr val="FFFFFF"/>
                </a:solidFill>
                <a:latin typeface="Trebuchet MS"/>
              </a:rPr>
              <a:t>n</a:t>
            </a:r>
            <a:r>
              <a:rPr lang="en-US" sz="1050" spc="10" dirty="0">
                <a:solidFill>
                  <a:srgbClr val="FFFFFF"/>
                </a:solidFill>
                <a:latin typeface="Trebuchet MS"/>
              </a:rPr>
              <a:t>s</a:t>
            </a:r>
            <a:r>
              <a:rPr lang="en-US" sz="1050" spc="-25" dirty="0">
                <a:solidFill>
                  <a:srgbClr val="FFFFFF"/>
                </a:solidFill>
                <a:latin typeface="Trebuchet MS"/>
              </a:rPr>
              <a:t>u</a:t>
            </a:r>
            <a:r>
              <a:rPr lang="en-US" sz="1050" spc="-5" dirty="0">
                <a:solidFill>
                  <a:srgbClr val="FFFFFF"/>
                </a:solidFill>
                <a:latin typeface="Trebuchet MS"/>
              </a:rPr>
              <a:t>m</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25" dirty="0">
                <a:solidFill>
                  <a:srgbClr val="FFFFFF"/>
                </a:solidFill>
                <a:latin typeface="Trebuchet MS"/>
              </a:rPr>
              <a:t>a</a:t>
            </a:r>
            <a:r>
              <a:rPr lang="en-US" sz="1050" dirty="0">
                <a:solidFill>
                  <a:srgbClr val="FFFFFF"/>
                </a:solidFill>
                <a:latin typeface="Trebuchet MS"/>
              </a:rPr>
              <a:t>n</a:t>
            </a:r>
            <a:r>
              <a:rPr lang="en-US" sz="1050" spc="-20" dirty="0">
                <a:solidFill>
                  <a:srgbClr val="FFFFFF"/>
                </a:solidFill>
                <a:latin typeface="Trebuchet MS"/>
              </a:rPr>
              <a:t>d</a:t>
            </a:r>
            <a:r>
              <a:rPr lang="en-US" sz="1050" spc="-80" dirty="0">
                <a:solidFill>
                  <a:srgbClr val="FFFFFF"/>
                </a:solidFill>
                <a:latin typeface="Trebuchet MS"/>
              </a:rPr>
              <a:t> </a:t>
            </a:r>
            <a:r>
              <a:rPr lang="en-US" sz="1050" spc="-20" dirty="0">
                <a:solidFill>
                  <a:srgbClr val="FFFFFF"/>
                </a:solidFill>
                <a:latin typeface="Trebuchet MS"/>
              </a:rPr>
              <a:t>p</a:t>
            </a:r>
            <a:r>
              <a:rPr lang="en-US" sz="1050" spc="-75" dirty="0">
                <a:solidFill>
                  <a:srgbClr val="FFFFFF"/>
                </a:solidFill>
                <a:latin typeface="Trebuchet MS"/>
              </a:rPr>
              <a:t>r</a:t>
            </a:r>
            <a:r>
              <a:rPr lang="en-US" sz="1050" spc="35" dirty="0">
                <a:solidFill>
                  <a:srgbClr val="FFFFFF"/>
                </a:solidFill>
                <a:latin typeface="Trebuchet MS"/>
              </a:rPr>
              <a:t>o</a:t>
            </a:r>
            <a:r>
              <a:rPr lang="en-US" sz="1050" dirty="0">
                <a:solidFill>
                  <a:srgbClr val="FFFFFF"/>
                </a:solidFill>
                <a:latin typeface="Trebuchet MS"/>
              </a:rPr>
              <a:t>n</a:t>
            </a:r>
            <a:r>
              <a:rPr lang="en-US" sz="1050" spc="-45" dirty="0">
                <a:solidFill>
                  <a:srgbClr val="FFFFFF"/>
                </a:solidFill>
                <a:latin typeface="Trebuchet MS"/>
              </a:rPr>
              <a:t>e</a:t>
            </a:r>
            <a:r>
              <a:rPr lang="en-US" sz="1050" spc="-80" dirty="0">
                <a:solidFill>
                  <a:srgbClr val="FFFFFF"/>
                </a:solidFill>
                <a:latin typeface="Trebuchet MS"/>
              </a:rPr>
              <a:t> </a:t>
            </a:r>
            <a:r>
              <a:rPr lang="en-US" sz="1050" spc="-40" dirty="0">
                <a:solidFill>
                  <a:srgbClr val="FFFFFF"/>
                </a:solidFill>
                <a:latin typeface="Trebuchet MS"/>
              </a:rPr>
              <a:t>t</a:t>
            </a:r>
            <a:r>
              <a:rPr lang="en-US" sz="1050" spc="35" dirty="0">
                <a:solidFill>
                  <a:srgbClr val="FFFFFF"/>
                </a:solidFill>
                <a:latin typeface="Trebuchet MS"/>
              </a:rPr>
              <a:t>o</a:t>
            </a:r>
            <a:r>
              <a:rPr lang="en-US" sz="1050" spc="-80" dirty="0">
                <a:solidFill>
                  <a:srgbClr val="FFFFFF"/>
                </a:solidFill>
                <a:latin typeface="Trebuchet MS"/>
              </a:rPr>
              <a:t> </a:t>
            </a:r>
            <a:r>
              <a:rPr lang="en-US" sz="1050" spc="-45" dirty="0">
                <a:solidFill>
                  <a:srgbClr val="FFFFFF"/>
                </a:solidFill>
                <a:latin typeface="Trebuchet MS"/>
              </a:rPr>
              <a:t>e</a:t>
            </a:r>
            <a:r>
              <a:rPr lang="en-US" sz="1050" spc="-55" dirty="0">
                <a:solidFill>
                  <a:srgbClr val="FFFFFF"/>
                </a:solidFill>
                <a:latin typeface="Trebuchet MS"/>
              </a:rPr>
              <a:t>r</a:t>
            </a:r>
            <a:r>
              <a:rPr lang="en-US" sz="1050" spc="-75" dirty="0">
                <a:solidFill>
                  <a:srgbClr val="FFFFFF"/>
                </a:solidFill>
                <a:latin typeface="Trebuchet MS"/>
              </a:rPr>
              <a:t>r</a:t>
            </a:r>
            <a:r>
              <a:rPr lang="en-US" sz="1050" spc="35" dirty="0">
                <a:solidFill>
                  <a:srgbClr val="FFFFFF"/>
                </a:solidFill>
                <a:latin typeface="Trebuchet MS"/>
              </a:rPr>
              <a:t>o</a:t>
            </a:r>
            <a:r>
              <a:rPr lang="en-US" sz="1050" spc="-55" dirty="0">
                <a:solidFill>
                  <a:srgbClr val="FFFFFF"/>
                </a:solidFill>
                <a:latin typeface="Trebuchet MS"/>
              </a:rPr>
              <a:t>r</a:t>
            </a:r>
            <a:r>
              <a:rPr lang="en-US" sz="1050" spc="10" dirty="0">
                <a:solidFill>
                  <a:srgbClr val="FFFFFF"/>
                </a:solidFill>
                <a:latin typeface="Trebuchet MS"/>
              </a:rPr>
              <a:t>s</a:t>
            </a:r>
            <a:r>
              <a:rPr lang="en-US" sz="1050" spc="-135" dirty="0">
                <a:solidFill>
                  <a:srgbClr val="FFFFFF"/>
                </a:solidFill>
                <a:latin typeface="Trebuchet MS"/>
              </a:rPr>
              <a:t>.  </a:t>
            </a:r>
            <a:r>
              <a:rPr lang="en-US" sz="1050" spc="10" dirty="0">
                <a:solidFill>
                  <a:srgbClr val="FFFFFF"/>
                </a:solidFill>
                <a:latin typeface="Trebuchet MS"/>
              </a:rPr>
              <a:t>A</a:t>
            </a:r>
            <a:r>
              <a:rPr lang="en-US" sz="1050" spc="-25" dirty="0">
                <a:solidFill>
                  <a:srgbClr val="FFFFFF"/>
                </a:solidFill>
                <a:latin typeface="Trebuchet MS"/>
              </a:rPr>
              <a:t>u</a:t>
            </a:r>
            <a:r>
              <a:rPr lang="en-US" sz="1050" spc="-40" dirty="0">
                <a:solidFill>
                  <a:srgbClr val="FFFFFF"/>
                </a:solidFill>
                <a:latin typeface="Trebuchet MS"/>
              </a:rPr>
              <a:t>t</a:t>
            </a:r>
            <a:r>
              <a:rPr lang="en-US" sz="1050" spc="35" dirty="0">
                <a:solidFill>
                  <a:srgbClr val="FFFFFF"/>
                </a:solidFill>
                <a:latin typeface="Trebuchet MS"/>
              </a:rPr>
              <a:t>o</a:t>
            </a:r>
            <a:r>
              <a:rPr lang="en-US" sz="1050" spc="-5" dirty="0">
                <a:solidFill>
                  <a:srgbClr val="FFFFFF"/>
                </a:solidFill>
                <a:latin typeface="Trebuchet MS"/>
              </a:rPr>
              <a:t>m</a:t>
            </a:r>
            <a:r>
              <a:rPr lang="en-US" sz="1050" spc="-25" dirty="0">
                <a:solidFill>
                  <a:srgbClr val="FFFFFF"/>
                </a:solidFill>
                <a:latin typeface="Trebuchet MS"/>
              </a:rPr>
              <a:t>a</a:t>
            </a:r>
            <a:r>
              <a:rPr lang="en-US" sz="1050" spc="-40" dirty="0">
                <a:solidFill>
                  <a:srgbClr val="FFFFFF"/>
                </a:solidFill>
                <a:latin typeface="Trebuchet MS"/>
              </a:rPr>
              <a:t>t</a:t>
            </a:r>
            <a:r>
              <a:rPr lang="en-US" sz="1050" spc="-45" dirty="0">
                <a:solidFill>
                  <a:srgbClr val="FFFFFF"/>
                </a:solidFill>
                <a:latin typeface="Trebuchet MS"/>
              </a:rPr>
              <a:t>e</a:t>
            </a:r>
            <a:r>
              <a:rPr lang="en-US" sz="1050" spc="-20" dirty="0">
                <a:solidFill>
                  <a:srgbClr val="FFFFFF"/>
                </a:solidFill>
                <a:latin typeface="Trebuchet MS"/>
              </a:rPr>
              <a:t>d</a:t>
            </a:r>
            <a:r>
              <a:rPr lang="en-US" sz="1050" spc="-80" dirty="0">
                <a:solidFill>
                  <a:srgbClr val="FFFFFF"/>
                </a:solidFill>
                <a:latin typeface="Trebuchet MS"/>
              </a:rPr>
              <a:t> </a:t>
            </a:r>
            <a:r>
              <a:rPr lang="en-US" sz="1050" spc="-20" dirty="0">
                <a:solidFill>
                  <a:srgbClr val="FFFFFF"/>
                </a:solidFill>
                <a:latin typeface="Trebuchet MS"/>
              </a:rPr>
              <a:t>b</a:t>
            </a:r>
            <a:r>
              <a:rPr lang="en-US" sz="1050" spc="-65" dirty="0">
                <a:solidFill>
                  <a:srgbClr val="FFFFFF"/>
                </a:solidFill>
                <a:latin typeface="Trebuchet MS"/>
              </a:rPr>
              <a:t>i</a:t>
            </a:r>
            <a:r>
              <a:rPr lang="en-US" sz="1050" spc="-75" dirty="0">
                <a:solidFill>
                  <a:srgbClr val="FFFFFF"/>
                </a:solidFill>
                <a:latin typeface="Trebuchet MS"/>
              </a:rPr>
              <a:t>ll</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10" dirty="0">
                <a:solidFill>
                  <a:srgbClr val="FFFFFF"/>
                </a:solidFill>
                <a:latin typeface="Trebuchet MS"/>
              </a:rPr>
              <a:t>s</a:t>
            </a:r>
            <a:r>
              <a:rPr lang="en-US" sz="1050" dirty="0">
                <a:solidFill>
                  <a:srgbClr val="FFFFFF"/>
                </a:solidFill>
                <a:latin typeface="Trebuchet MS"/>
              </a:rPr>
              <a:t>y</a:t>
            </a:r>
            <a:r>
              <a:rPr lang="en-US" sz="1050" spc="10" dirty="0">
                <a:solidFill>
                  <a:srgbClr val="FFFFFF"/>
                </a:solidFill>
                <a:latin typeface="Trebuchet MS"/>
              </a:rPr>
              <a:t>s</a:t>
            </a:r>
            <a:r>
              <a:rPr lang="en-US" sz="1050" spc="-40" dirty="0">
                <a:solidFill>
                  <a:srgbClr val="FFFFFF"/>
                </a:solidFill>
                <a:latin typeface="Trebuchet MS"/>
              </a:rPr>
              <a:t>t</a:t>
            </a:r>
            <a:r>
              <a:rPr lang="en-US" sz="1050" spc="-45" dirty="0">
                <a:solidFill>
                  <a:srgbClr val="FFFFFF"/>
                </a:solidFill>
                <a:latin typeface="Trebuchet MS"/>
              </a:rPr>
              <a:t>e</a:t>
            </a:r>
            <a:r>
              <a:rPr lang="en-US" sz="1050" spc="-5" dirty="0">
                <a:solidFill>
                  <a:srgbClr val="FFFFFF"/>
                </a:solidFill>
                <a:latin typeface="Trebuchet MS"/>
              </a:rPr>
              <a:t>m</a:t>
            </a:r>
            <a:r>
              <a:rPr lang="en-US" sz="1050" spc="10" dirty="0">
                <a:solidFill>
                  <a:srgbClr val="FFFFFF"/>
                </a:solidFill>
                <a:latin typeface="Trebuchet MS"/>
              </a:rPr>
              <a:t>s</a:t>
            </a:r>
            <a:r>
              <a:rPr lang="en-US" sz="1050" spc="-80" dirty="0">
                <a:solidFill>
                  <a:srgbClr val="FFFFFF"/>
                </a:solidFill>
                <a:latin typeface="Trebuchet MS"/>
              </a:rPr>
              <a:t> </a:t>
            </a:r>
            <a:r>
              <a:rPr lang="en-US" sz="1050" spc="-75" dirty="0">
                <a:solidFill>
                  <a:srgbClr val="FFFFFF"/>
                </a:solidFill>
                <a:latin typeface="Trebuchet MS"/>
              </a:rPr>
              <a:t>r</a:t>
            </a:r>
            <a:r>
              <a:rPr lang="en-US" sz="1050" spc="-45" dirty="0">
                <a:solidFill>
                  <a:srgbClr val="FFFFFF"/>
                </a:solidFill>
                <a:latin typeface="Trebuchet MS"/>
              </a:rPr>
              <a:t>e</a:t>
            </a:r>
            <a:r>
              <a:rPr lang="en-US" sz="1050" spc="-20" dirty="0">
                <a:solidFill>
                  <a:srgbClr val="FFFFFF"/>
                </a:solidFill>
                <a:latin typeface="Trebuchet MS"/>
              </a:rPr>
              <a:t>d</a:t>
            </a:r>
            <a:r>
              <a:rPr lang="en-US" sz="1050" spc="-25" dirty="0">
                <a:solidFill>
                  <a:srgbClr val="FFFFFF"/>
                </a:solidFill>
                <a:latin typeface="Trebuchet MS"/>
              </a:rPr>
              <a:t>u</a:t>
            </a:r>
            <a:r>
              <a:rPr lang="en-US" sz="1050" spc="-80" dirty="0">
                <a:solidFill>
                  <a:srgbClr val="FFFFFF"/>
                </a:solidFill>
                <a:latin typeface="Trebuchet MS"/>
              </a:rPr>
              <a:t>c</a:t>
            </a:r>
            <a:r>
              <a:rPr lang="en-US" sz="1050" spc="-35" dirty="0">
                <a:solidFill>
                  <a:srgbClr val="FFFFFF"/>
                </a:solidFill>
                <a:latin typeface="Trebuchet MS"/>
              </a:rPr>
              <a:t>e  e</a:t>
            </a:r>
            <a:r>
              <a:rPr lang="en-US" sz="1050" spc="-55" dirty="0">
                <a:solidFill>
                  <a:srgbClr val="FFFFFF"/>
                </a:solidFill>
                <a:latin typeface="Trebuchet MS"/>
              </a:rPr>
              <a:t>r</a:t>
            </a:r>
            <a:r>
              <a:rPr lang="en-US" sz="1050" spc="-75" dirty="0">
                <a:solidFill>
                  <a:srgbClr val="FFFFFF"/>
                </a:solidFill>
                <a:latin typeface="Trebuchet MS"/>
              </a:rPr>
              <a:t>r</a:t>
            </a:r>
            <a:r>
              <a:rPr lang="en-US" sz="1050" spc="35" dirty="0">
                <a:solidFill>
                  <a:srgbClr val="FFFFFF"/>
                </a:solidFill>
                <a:latin typeface="Trebuchet MS"/>
              </a:rPr>
              <a:t>o</a:t>
            </a:r>
            <a:r>
              <a:rPr lang="en-US" sz="1050" spc="-55" dirty="0">
                <a:solidFill>
                  <a:srgbClr val="FFFFFF"/>
                </a:solidFill>
                <a:latin typeface="Trebuchet MS"/>
              </a:rPr>
              <a:t>r</a:t>
            </a:r>
            <a:r>
              <a:rPr lang="en-US" sz="1050" spc="10" dirty="0">
                <a:solidFill>
                  <a:srgbClr val="FFFFFF"/>
                </a:solidFill>
                <a:latin typeface="Trebuchet MS"/>
              </a:rPr>
              <a:t>s</a:t>
            </a:r>
            <a:r>
              <a:rPr lang="en-US" sz="1050" spc="-80" dirty="0">
                <a:solidFill>
                  <a:srgbClr val="FFFFFF"/>
                </a:solidFill>
                <a:latin typeface="Trebuchet MS"/>
              </a:rPr>
              <a:t> </a:t>
            </a:r>
            <a:r>
              <a:rPr lang="en-US" sz="1050" spc="-25" dirty="0">
                <a:solidFill>
                  <a:srgbClr val="FFFFFF"/>
                </a:solidFill>
                <a:latin typeface="Trebuchet MS"/>
              </a:rPr>
              <a:t>a</a:t>
            </a:r>
            <a:r>
              <a:rPr lang="en-US" sz="1050" dirty="0">
                <a:solidFill>
                  <a:srgbClr val="FFFFFF"/>
                </a:solidFill>
                <a:latin typeface="Trebuchet MS"/>
              </a:rPr>
              <a:t>n</a:t>
            </a:r>
            <a:r>
              <a:rPr lang="en-US" sz="1050" spc="-20" dirty="0">
                <a:solidFill>
                  <a:srgbClr val="FFFFFF"/>
                </a:solidFill>
                <a:latin typeface="Trebuchet MS"/>
              </a:rPr>
              <a:t>d</a:t>
            </a:r>
            <a:r>
              <a:rPr lang="en-US" sz="1050" spc="-80" dirty="0">
                <a:solidFill>
                  <a:srgbClr val="FFFFFF"/>
                </a:solidFill>
                <a:latin typeface="Trebuchet MS"/>
              </a:rPr>
              <a:t> </a:t>
            </a:r>
            <a:r>
              <a:rPr lang="en-US" sz="1050" spc="10" dirty="0">
                <a:solidFill>
                  <a:srgbClr val="FFFFFF"/>
                </a:solidFill>
                <a:latin typeface="Trebuchet MS"/>
              </a:rPr>
              <a:t>s</a:t>
            </a:r>
            <a:r>
              <a:rPr lang="en-US" sz="1050" spc="-30" dirty="0">
                <a:solidFill>
                  <a:srgbClr val="FFFFFF"/>
                </a:solidFill>
                <a:latin typeface="Trebuchet MS"/>
              </a:rPr>
              <a:t>a</a:t>
            </a:r>
            <a:r>
              <a:rPr lang="en-US" sz="1050" spc="-15" dirty="0">
                <a:solidFill>
                  <a:srgbClr val="FFFFFF"/>
                </a:solidFill>
                <a:latin typeface="Trebuchet MS"/>
              </a:rPr>
              <a:t>v</a:t>
            </a:r>
            <a:r>
              <a:rPr lang="en-US" sz="1050" spc="-45" dirty="0">
                <a:solidFill>
                  <a:srgbClr val="FFFFFF"/>
                </a:solidFill>
                <a:latin typeface="Trebuchet MS"/>
              </a:rPr>
              <a:t>e</a:t>
            </a:r>
            <a:r>
              <a:rPr lang="en-US" sz="1050" spc="-80" dirty="0">
                <a:solidFill>
                  <a:srgbClr val="FFFFFF"/>
                </a:solidFill>
                <a:latin typeface="Trebuchet MS"/>
              </a:rPr>
              <a:t> </a:t>
            </a:r>
            <a:r>
              <a:rPr lang="en-US" sz="1050" spc="-35" dirty="0">
                <a:solidFill>
                  <a:srgbClr val="FFFFFF"/>
                </a:solidFill>
                <a:latin typeface="Trebuchet MS"/>
              </a:rPr>
              <a:t>t</a:t>
            </a:r>
            <a:r>
              <a:rPr lang="en-US" sz="1050" spc="-65" dirty="0">
                <a:solidFill>
                  <a:srgbClr val="FFFFFF"/>
                </a:solidFill>
                <a:latin typeface="Trebuchet MS"/>
              </a:rPr>
              <a:t>i</a:t>
            </a:r>
            <a:r>
              <a:rPr lang="en-US" sz="1050" spc="-5" dirty="0">
                <a:solidFill>
                  <a:srgbClr val="FFFFFF"/>
                </a:solidFill>
                <a:latin typeface="Trebuchet MS"/>
              </a:rPr>
              <a:t>m</a:t>
            </a:r>
            <a:r>
              <a:rPr lang="en-US" sz="1050" spc="-45" dirty="0">
                <a:solidFill>
                  <a:srgbClr val="FFFFFF"/>
                </a:solidFill>
                <a:latin typeface="Trebuchet MS"/>
              </a:rPr>
              <a:t>e</a:t>
            </a:r>
            <a:r>
              <a:rPr lang="en-US" sz="1050" spc="-155" dirty="0">
                <a:solidFill>
                  <a:srgbClr val="FFFFFF"/>
                </a:solidFill>
                <a:latin typeface="Trebuchet MS"/>
              </a:rPr>
              <a:t>.</a:t>
            </a:r>
            <a:r>
              <a:rPr lang="en-US" sz="1050" spc="-80" dirty="0">
                <a:solidFill>
                  <a:srgbClr val="FFFFFF"/>
                </a:solidFill>
                <a:latin typeface="Trebuchet MS"/>
              </a:rPr>
              <a:t> </a:t>
            </a:r>
            <a:r>
              <a:rPr lang="en-US" sz="1050" spc="-20" dirty="0">
                <a:solidFill>
                  <a:srgbClr val="FFFFFF"/>
                </a:solidFill>
                <a:latin typeface="Trebuchet MS"/>
              </a:rPr>
              <a:t>I</a:t>
            </a:r>
            <a:r>
              <a:rPr lang="en-US" sz="1050" spc="-35" dirty="0">
                <a:solidFill>
                  <a:srgbClr val="FFFFFF"/>
                </a:solidFill>
                <a:latin typeface="Trebuchet MS"/>
              </a:rPr>
              <a:t>t</a:t>
            </a:r>
            <a:r>
              <a:rPr lang="en-US" sz="1050" spc="-80" dirty="0">
                <a:solidFill>
                  <a:srgbClr val="FFFFFF"/>
                </a:solidFill>
                <a:latin typeface="Trebuchet MS"/>
              </a:rPr>
              <a:t> </a:t>
            </a:r>
            <a:r>
              <a:rPr lang="en-US" sz="1050" spc="-45" dirty="0">
                <a:solidFill>
                  <a:srgbClr val="FFFFFF"/>
                </a:solidFill>
                <a:latin typeface="Trebuchet MS"/>
              </a:rPr>
              <a:t>e</a:t>
            </a:r>
            <a:r>
              <a:rPr lang="en-US" sz="1050" dirty="0">
                <a:solidFill>
                  <a:srgbClr val="FFFFFF"/>
                </a:solidFill>
                <a:latin typeface="Trebuchet MS"/>
              </a:rPr>
              <a:t>n</a:t>
            </a:r>
            <a:r>
              <a:rPr lang="en-US" sz="1050" spc="-25" dirty="0">
                <a:solidFill>
                  <a:srgbClr val="FFFFFF"/>
                </a:solidFill>
                <a:latin typeface="Trebuchet MS"/>
              </a:rPr>
              <a:t>a</a:t>
            </a:r>
            <a:r>
              <a:rPr lang="en-US" sz="1050" spc="-20" dirty="0">
                <a:solidFill>
                  <a:srgbClr val="FFFFFF"/>
                </a:solidFill>
                <a:latin typeface="Trebuchet MS"/>
              </a:rPr>
              <a:t>b</a:t>
            </a:r>
            <a:r>
              <a:rPr lang="en-US" sz="1050" spc="-75" dirty="0">
                <a:solidFill>
                  <a:srgbClr val="FFFFFF"/>
                </a:solidFill>
                <a:latin typeface="Trebuchet MS"/>
              </a:rPr>
              <a:t>l</a:t>
            </a:r>
            <a:r>
              <a:rPr lang="en-US" sz="1050" spc="-45" dirty="0">
                <a:solidFill>
                  <a:srgbClr val="FFFFFF"/>
                </a:solidFill>
                <a:latin typeface="Trebuchet MS"/>
              </a:rPr>
              <a:t>e</a:t>
            </a:r>
            <a:r>
              <a:rPr lang="en-US" sz="1050" spc="10" dirty="0">
                <a:solidFill>
                  <a:srgbClr val="FFFFFF"/>
                </a:solidFill>
                <a:latin typeface="Trebuchet MS"/>
              </a:rPr>
              <a:t>s</a:t>
            </a:r>
            <a:r>
              <a:rPr lang="en-US" sz="1050" spc="-80" dirty="0">
                <a:solidFill>
                  <a:srgbClr val="FFFFFF"/>
                </a:solidFill>
                <a:latin typeface="Trebuchet MS"/>
              </a:rPr>
              <a:t> </a:t>
            </a:r>
            <a:r>
              <a:rPr lang="en-US" sz="1050" spc="-75" dirty="0">
                <a:solidFill>
                  <a:srgbClr val="FFFFFF"/>
                </a:solidFill>
                <a:latin typeface="Trebuchet MS"/>
              </a:rPr>
              <a:t>r</a:t>
            </a:r>
            <a:r>
              <a:rPr lang="en-US" sz="1050" spc="-45" dirty="0">
                <a:solidFill>
                  <a:srgbClr val="FFFFFF"/>
                </a:solidFill>
                <a:latin typeface="Trebuchet MS"/>
              </a:rPr>
              <a:t>e</a:t>
            </a:r>
            <a:r>
              <a:rPr lang="en-US" sz="1050" spc="-25" dirty="0">
                <a:solidFill>
                  <a:srgbClr val="FFFFFF"/>
                </a:solidFill>
                <a:latin typeface="Trebuchet MS"/>
              </a:rPr>
              <a:t>a</a:t>
            </a:r>
            <a:r>
              <a:rPr lang="en-US" sz="1050" spc="-75" dirty="0">
                <a:solidFill>
                  <a:srgbClr val="FFFFFF"/>
                </a:solidFill>
                <a:latin typeface="Trebuchet MS"/>
              </a:rPr>
              <a:t>l</a:t>
            </a:r>
            <a:r>
              <a:rPr lang="en-US" sz="1050" spc="20" dirty="0">
                <a:solidFill>
                  <a:srgbClr val="FFFFFF"/>
                </a:solidFill>
                <a:latin typeface="Trebuchet MS"/>
              </a:rPr>
              <a:t>-  </a:t>
            </a:r>
            <a:r>
              <a:rPr lang="en-US" sz="1050" spc="-35" dirty="0">
                <a:solidFill>
                  <a:srgbClr val="FFFFFF"/>
                </a:solidFill>
                <a:latin typeface="Trebuchet MS"/>
              </a:rPr>
              <a:t>t</a:t>
            </a:r>
            <a:r>
              <a:rPr lang="en-US" sz="1050" spc="-65" dirty="0">
                <a:solidFill>
                  <a:srgbClr val="FFFFFF"/>
                </a:solidFill>
                <a:latin typeface="Trebuchet MS"/>
              </a:rPr>
              <a:t>i</a:t>
            </a:r>
            <a:r>
              <a:rPr lang="en-US" sz="1050" spc="-5" dirty="0">
                <a:solidFill>
                  <a:srgbClr val="FFFFFF"/>
                </a:solidFill>
                <a:latin typeface="Trebuchet MS"/>
              </a:rPr>
              <a:t>m</a:t>
            </a:r>
            <a:r>
              <a:rPr lang="en-US" sz="1050" spc="-45" dirty="0">
                <a:solidFill>
                  <a:srgbClr val="FFFFFF"/>
                </a:solidFill>
                <a:latin typeface="Trebuchet MS"/>
              </a:rPr>
              <a:t>e</a:t>
            </a:r>
            <a:r>
              <a:rPr lang="en-US" sz="1050" spc="-80" dirty="0">
                <a:solidFill>
                  <a:srgbClr val="FFFFFF"/>
                </a:solidFill>
                <a:latin typeface="Trebuchet MS"/>
              </a:rPr>
              <a:t> </a:t>
            </a:r>
            <a:r>
              <a:rPr lang="en-US" sz="1050" spc="-65" dirty="0">
                <a:solidFill>
                  <a:srgbClr val="FFFFFF"/>
                </a:solidFill>
                <a:latin typeface="Trebuchet MS"/>
              </a:rPr>
              <a:t>i</a:t>
            </a:r>
            <a:r>
              <a:rPr lang="en-US" sz="1050" dirty="0">
                <a:solidFill>
                  <a:srgbClr val="FFFFFF"/>
                </a:solidFill>
                <a:latin typeface="Trebuchet MS"/>
              </a:rPr>
              <a:t>n</a:t>
            </a:r>
            <a:r>
              <a:rPr lang="en-US" sz="1050" spc="-15" dirty="0">
                <a:solidFill>
                  <a:srgbClr val="FFFFFF"/>
                </a:solidFill>
                <a:latin typeface="Trebuchet MS"/>
              </a:rPr>
              <a:t>v</a:t>
            </a:r>
            <a:r>
              <a:rPr lang="en-US" sz="1050" spc="-45" dirty="0">
                <a:solidFill>
                  <a:srgbClr val="FFFFFF"/>
                </a:solidFill>
                <a:latin typeface="Trebuchet MS"/>
              </a:rPr>
              <a:t>e</a:t>
            </a:r>
            <a:r>
              <a:rPr lang="en-US" sz="1050" dirty="0">
                <a:solidFill>
                  <a:srgbClr val="FFFFFF"/>
                </a:solidFill>
                <a:latin typeface="Trebuchet MS"/>
              </a:rPr>
              <a:t>n</a:t>
            </a:r>
            <a:r>
              <a:rPr lang="en-US" sz="1050" spc="-40" dirty="0">
                <a:solidFill>
                  <a:srgbClr val="FFFFFF"/>
                </a:solidFill>
                <a:latin typeface="Trebuchet MS"/>
              </a:rPr>
              <a:t>t</a:t>
            </a:r>
            <a:r>
              <a:rPr lang="en-US" sz="1050" spc="35" dirty="0">
                <a:solidFill>
                  <a:srgbClr val="FFFFFF"/>
                </a:solidFill>
                <a:latin typeface="Trebuchet MS"/>
              </a:rPr>
              <a:t>o</a:t>
            </a:r>
            <a:r>
              <a:rPr lang="en-US" sz="1050" spc="-55" dirty="0">
                <a:solidFill>
                  <a:srgbClr val="FFFFFF"/>
                </a:solidFill>
                <a:latin typeface="Trebuchet MS"/>
              </a:rPr>
              <a:t>r</a:t>
            </a:r>
            <a:r>
              <a:rPr lang="en-US" sz="1050" dirty="0">
                <a:solidFill>
                  <a:srgbClr val="FFFFFF"/>
                </a:solidFill>
                <a:latin typeface="Trebuchet MS"/>
              </a:rPr>
              <a:t>y</a:t>
            </a:r>
            <a:r>
              <a:rPr lang="en-US" sz="1050" spc="-80" dirty="0">
                <a:solidFill>
                  <a:srgbClr val="FFFFFF"/>
                </a:solidFill>
                <a:latin typeface="Trebuchet MS"/>
              </a:rPr>
              <a:t> </a:t>
            </a:r>
            <a:r>
              <a:rPr lang="en-US" sz="1050" spc="-5" dirty="0">
                <a:solidFill>
                  <a:srgbClr val="FFFFFF"/>
                </a:solidFill>
                <a:latin typeface="Trebuchet MS"/>
              </a:rPr>
              <a:t>m</a:t>
            </a:r>
            <a:r>
              <a:rPr lang="en-US" sz="1050" spc="-25" dirty="0">
                <a:solidFill>
                  <a:srgbClr val="FFFFFF"/>
                </a:solidFill>
                <a:latin typeface="Trebuchet MS"/>
              </a:rPr>
              <a:t>a</a:t>
            </a:r>
            <a:r>
              <a:rPr lang="en-US" sz="1050" dirty="0">
                <a:solidFill>
                  <a:srgbClr val="FFFFFF"/>
                </a:solidFill>
                <a:latin typeface="Trebuchet MS"/>
              </a:rPr>
              <a:t>n</a:t>
            </a:r>
            <a:r>
              <a:rPr lang="en-US" sz="1050" spc="-25" dirty="0">
                <a:solidFill>
                  <a:srgbClr val="FFFFFF"/>
                </a:solidFill>
                <a:latin typeface="Trebuchet MS"/>
              </a:rPr>
              <a:t>a</a:t>
            </a:r>
            <a:r>
              <a:rPr lang="en-US" sz="1050" spc="35" dirty="0">
                <a:solidFill>
                  <a:srgbClr val="FFFFFF"/>
                </a:solidFill>
                <a:latin typeface="Trebuchet MS"/>
              </a:rPr>
              <a:t>g</a:t>
            </a:r>
            <a:r>
              <a:rPr lang="en-US" sz="1050" spc="-45" dirty="0">
                <a:solidFill>
                  <a:srgbClr val="FFFFFF"/>
                </a:solidFill>
                <a:latin typeface="Trebuchet MS"/>
              </a:rPr>
              <a:t>e</a:t>
            </a:r>
            <a:r>
              <a:rPr lang="en-US" sz="1050" spc="-5" dirty="0">
                <a:solidFill>
                  <a:srgbClr val="FFFFFF"/>
                </a:solidFill>
                <a:latin typeface="Trebuchet MS"/>
              </a:rPr>
              <a:t>m</a:t>
            </a:r>
            <a:r>
              <a:rPr lang="en-US" sz="1050" spc="-45" dirty="0">
                <a:solidFill>
                  <a:srgbClr val="FFFFFF"/>
                </a:solidFill>
                <a:latin typeface="Trebuchet MS"/>
              </a:rPr>
              <a:t>e</a:t>
            </a:r>
            <a:r>
              <a:rPr lang="en-US" sz="1050" dirty="0">
                <a:solidFill>
                  <a:srgbClr val="FFFFFF"/>
                </a:solidFill>
                <a:latin typeface="Trebuchet MS"/>
              </a:rPr>
              <a:t>n</a:t>
            </a:r>
            <a:r>
              <a:rPr lang="en-US" sz="1050" spc="-35" dirty="0">
                <a:solidFill>
                  <a:srgbClr val="FFFFFF"/>
                </a:solidFill>
                <a:latin typeface="Trebuchet MS"/>
              </a:rPr>
              <a:t>t</a:t>
            </a:r>
            <a:r>
              <a:rPr lang="en-US" sz="1050" spc="-80" dirty="0">
                <a:solidFill>
                  <a:srgbClr val="FFFFFF"/>
                </a:solidFill>
                <a:latin typeface="Trebuchet MS"/>
              </a:rPr>
              <a:t> </a:t>
            </a:r>
            <a:r>
              <a:rPr lang="en-US" sz="1050" spc="-25" dirty="0">
                <a:solidFill>
                  <a:srgbClr val="FFFFFF"/>
                </a:solidFill>
                <a:latin typeface="Trebuchet MS"/>
              </a:rPr>
              <a:t>a</a:t>
            </a:r>
            <a:r>
              <a:rPr lang="en-US" sz="1050" dirty="0">
                <a:solidFill>
                  <a:srgbClr val="FFFFFF"/>
                </a:solidFill>
                <a:latin typeface="Trebuchet MS"/>
              </a:rPr>
              <a:t>n</a:t>
            </a:r>
            <a:r>
              <a:rPr lang="en-US" sz="1050" spc="-15" dirty="0">
                <a:solidFill>
                  <a:srgbClr val="FFFFFF"/>
                </a:solidFill>
                <a:latin typeface="Trebuchet MS"/>
              </a:rPr>
              <a:t>d  </a:t>
            </a:r>
            <a:r>
              <a:rPr lang="en-US" sz="1050" spc="-25" dirty="0">
                <a:solidFill>
                  <a:srgbClr val="FFFFFF"/>
                </a:solidFill>
                <a:latin typeface="Trebuchet MS"/>
              </a:rPr>
              <a:t>a</a:t>
            </a:r>
            <a:r>
              <a:rPr lang="en-US" sz="1050" spc="10" dirty="0">
                <a:solidFill>
                  <a:srgbClr val="FFFFFF"/>
                </a:solidFill>
                <a:latin typeface="Trebuchet MS"/>
              </a:rPr>
              <a:t>ss</a:t>
            </a:r>
            <a:r>
              <a:rPr lang="en-US" sz="1050" spc="-65" dirty="0">
                <a:solidFill>
                  <a:srgbClr val="FFFFFF"/>
                </a:solidFill>
                <a:latin typeface="Trebuchet MS"/>
              </a:rPr>
              <a:t>i</a:t>
            </a:r>
            <a:r>
              <a:rPr lang="en-US" sz="1050" spc="10" dirty="0">
                <a:solidFill>
                  <a:srgbClr val="FFFFFF"/>
                </a:solidFill>
                <a:latin typeface="Trebuchet MS"/>
              </a:rPr>
              <a:t>s</a:t>
            </a:r>
            <a:r>
              <a:rPr lang="en-US" sz="1050" spc="-35" dirty="0">
                <a:solidFill>
                  <a:srgbClr val="FFFFFF"/>
                </a:solidFill>
                <a:latin typeface="Trebuchet MS"/>
              </a:rPr>
              <a:t>t</a:t>
            </a:r>
            <a:r>
              <a:rPr lang="en-US" sz="1050" spc="10" dirty="0">
                <a:solidFill>
                  <a:srgbClr val="FFFFFF"/>
                </a:solidFill>
                <a:latin typeface="Trebuchet MS"/>
              </a:rPr>
              <a:t>s</a:t>
            </a:r>
            <a:r>
              <a:rPr lang="en-US" sz="1050" spc="-80" dirty="0">
                <a:solidFill>
                  <a:srgbClr val="FFFFFF"/>
                </a:solidFill>
                <a:latin typeface="Trebuchet MS"/>
              </a:rPr>
              <a:t> </a:t>
            </a:r>
            <a:r>
              <a:rPr lang="en-US" sz="1050" spc="-65" dirty="0">
                <a:solidFill>
                  <a:srgbClr val="FFFFFF"/>
                </a:solidFill>
                <a:latin typeface="Trebuchet MS"/>
              </a:rPr>
              <a:t>i</a:t>
            </a:r>
            <a:r>
              <a:rPr lang="en-US" sz="1050" dirty="0">
                <a:solidFill>
                  <a:srgbClr val="FFFFFF"/>
                </a:solidFill>
                <a:latin typeface="Trebuchet MS"/>
              </a:rPr>
              <a:t>n</a:t>
            </a:r>
            <a:r>
              <a:rPr lang="en-US" sz="1050" spc="-80" dirty="0">
                <a:solidFill>
                  <a:srgbClr val="FFFFFF"/>
                </a:solidFill>
                <a:latin typeface="Trebuchet MS"/>
              </a:rPr>
              <a:t> </a:t>
            </a:r>
            <a:r>
              <a:rPr lang="en-US" sz="1050" spc="-35" dirty="0">
                <a:solidFill>
                  <a:srgbClr val="FFFFFF"/>
                </a:solidFill>
                <a:latin typeface="Trebuchet MS"/>
              </a:rPr>
              <a:t>t</a:t>
            </a:r>
            <a:r>
              <a:rPr lang="en-US" sz="1050" spc="-65" dirty="0">
                <a:solidFill>
                  <a:srgbClr val="FFFFFF"/>
                </a:solidFill>
                <a:latin typeface="Trebuchet MS"/>
              </a:rPr>
              <a:t>r</a:t>
            </a:r>
            <a:r>
              <a:rPr lang="en-US" sz="1050" spc="-25" dirty="0">
                <a:solidFill>
                  <a:srgbClr val="FFFFFF"/>
                </a:solidFill>
                <a:latin typeface="Trebuchet MS"/>
              </a:rPr>
              <a:t>a</a:t>
            </a:r>
            <a:r>
              <a:rPr lang="en-US" sz="1050" spc="-65" dirty="0">
                <a:solidFill>
                  <a:srgbClr val="FFFFFF"/>
                </a:solidFill>
                <a:latin typeface="Trebuchet MS"/>
              </a:rPr>
              <a:t>c</a:t>
            </a:r>
            <a:r>
              <a:rPr lang="en-US" sz="1050" spc="-5" dirty="0">
                <a:solidFill>
                  <a:srgbClr val="FFFFFF"/>
                </a:solidFill>
                <a:latin typeface="Trebuchet MS"/>
              </a:rPr>
              <a:t>k</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10" dirty="0">
                <a:solidFill>
                  <a:srgbClr val="FFFFFF"/>
                </a:solidFill>
                <a:latin typeface="Trebuchet MS"/>
              </a:rPr>
              <a:t>s</a:t>
            </a:r>
            <a:r>
              <a:rPr lang="en-US" sz="1050" spc="-25" dirty="0">
                <a:solidFill>
                  <a:srgbClr val="FFFFFF"/>
                </a:solidFill>
                <a:latin typeface="Trebuchet MS"/>
              </a:rPr>
              <a:t>a</a:t>
            </a:r>
            <a:r>
              <a:rPr lang="en-US" sz="1050" spc="-75" dirty="0">
                <a:solidFill>
                  <a:srgbClr val="FFFFFF"/>
                </a:solidFill>
                <a:latin typeface="Trebuchet MS"/>
              </a:rPr>
              <a:t>l</a:t>
            </a:r>
            <a:r>
              <a:rPr lang="en-US" sz="1050" spc="-45" dirty="0">
                <a:solidFill>
                  <a:srgbClr val="FFFFFF"/>
                </a:solidFill>
                <a:latin typeface="Trebuchet MS"/>
              </a:rPr>
              <a:t>e</a:t>
            </a:r>
            <a:r>
              <a:rPr lang="en-US" sz="1050" spc="10" dirty="0">
                <a:solidFill>
                  <a:srgbClr val="FFFFFF"/>
                </a:solidFill>
                <a:latin typeface="Trebuchet MS"/>
              </a:rPr>
              <a:t>s</a:t>
            </a:r>
            <a:r>
              <a:rPr lang="en-US" sz="1050" spc="-80" dirty="0">
                <a:solidFill>
                  <a:srgbClr val="FFFFFF"/>
                </a:solidFill>
                <a:latin typeface="Trebuchet MS"/>
              </a:rPr>
              <a:t> </a:t>
            </a:r>
            <a:r>
              <a:rPr lang="en-US" sz="1050" spc="-20" dirty="0">
                <a:solidFill>
                  <a:srgbClr val="FFFFFF"/>
                </a:solidFill>
                <a:latin typeface="Trebuchet MS"/>
              </a:rPr>
              <a:t>d</a:t>
            </a:r>
            <a:r>
              <a:rPr lang="en-US" sz="1050" spc="-25" dirty="0">
                <a:solidFill>
                  <a:srgbClr val="FFFFFF"/>
                </a:solidFill>
                <a:latin typeface="Trebuchet MS"/>
              </a:rPr>
              <a:t>a</a:t>
            </a:r>
            <a:r>
              <a:rPr lang="en-US" sz="1050" spc="-35" dirty="0">
                <a:solidFill>
                  <a:srgbClr val="FFFFFF"/>
                </a:solidFill>
                <a:latin typeface="Trebuchet MS"/>
              </a:rPr>
              <a:t>t</a:t>
            </a:r>
            <a:r>
              <a:rPr lang="en-US" sz="1050" spc="-25" dirty="0">
                <a:solidFill>
                  <a:srgbClr val="FFFFFF"/>
                </a:solidFill>
                <a:latin typeface="Trebuchet MS"/>
              </a:rPr>
              <a:t>a</a:t>
            </a:r>
            <a:r>
              <a:rPr lang="en-US" sz="1050" spc="-80" dirty="0">
                <a:solidFill>
                  <a:srgbClr val="FFFFFF"/>
                </a:solidFill>
                <a:latin typeface="Trebuchet MS"/>
              </a:rPr>
              <a:t> </a:t>
            </a:r>
            <a:r>
              <a:rPr lang="en-US" sz="1050" spc="-45" dirty="0">
                <a:solidFill>
                  <a:srgbClr val="FFFFFF"/>
                </a:solidFill>
                <a:latin typeface="Trebuchet MS"/>
              </a:rPr>
              <a:t>f</a:t>
            </a:r>
            <a:r>
              <a:rPr lang="en-US" sz="1050" spc="35" dirty="0">
                <a:solidFill>
                  <a:srgbClr val="FFFFFF"/>
                </a:solidFill>
                <a:latin typeface="Trebuchet MS"/>
              </a:rPr>
              <a:t>o</a:t>
            </a:r>
            <a:r>
              <a:rPr lang="en-US" sz="1050" spc="-55" dirty="0">
                <a:solidFill>
                  <a:srgbClr val="FFFFFF"/>
                </a:solidFill>
                <a:latin typeface="Trebuchet MS"/>
              </a:rPr>
              <a:t>r</a:t>
            </a:r>
            <a:r>
              <a:rPr lang="en-US" sz="1050" spc="-80" dirty="0">
                <a:solidFill>
                  <a:srgbClr val="FFFFFF"/>
                </a:solidFill>
                <a:latin typeface="Trebuchet MS"/>
              </a:rPr>
              <a:t> </a:t>
            </a:r>
            <a:r>
              <a:rPr lang="en-US" sz="1050" spc="-20" dirty="0">
                <a:solidFill>
                  <a:srgbClr val="FFFFFF"/>
                </a:solidFill>
                <a:latin typeface="Trebuchet MS"/>
              </a:rPr>
              <a:t>b</a:t>
            </a:r>
            <a:r>
              <a:rPr lang="en-US" sz="1050" spc="-45" dirty="0">
                <a:solidFill>
                  <a:srgbClr val="FFFFFF"/>
                </a:solidFill>
                <a:latin typeface="Trebuchet MS"/>
              </a:rPr>
              <a:t>e</a:t>
            </a:r>
            <a:r>
              <a:rPr lang="en-US" sz="1050" spc="-35" dirty="0">
                <a:solidFill>
                  <a:srgbClr val="FFFFFF"/>
                </a:solidFill>
                <a:latin typeface="Trebuchet MS"/>
              </a:rPr>
              <a:t>t</a:t>
            </a:r>
            <a:r>
              <a:rPr lang="en-US" sz="1050" spc="-40" dirty="0">
                <a:solidFill>
                  <a:srgbClr val="FFFFFF"/>
                </a:solidFill>
                <a:latin typeface="Trebuchet MS"/>
              </a:rPr>
              <a:t>t</a:t>
            </a:r>
            <a:r>
              <a:rPr lang="en-US" sz="1050" spc="-45" dirty="0">
                <a:solidFill>
                  <a:srgbClr val="FFFFFF"/>
                </a:solidFill>
                <a:latin typeface="Trebuchet MS"/>
              </a:rPr>
              <a:t>e</a:t>
            </a:r>
            <a:r>
              <a:rPr lang="en-US" sz="1050" spc="-50" dirty="0">
                <a:solidFill>
                  <a:srgbClr val="FFFFFF"/>
                </a:solidFill>
                <a:latin typeface="Trebuchet MS"/>
              </a:rPr>
              <a:t>r  </a:t>
            </a:r>
            <a:r>
              <a:rPr lang="en-US" sz="1050" spc="-20" dirty="0">
                <a:solidFill>
                  <a:srgbClr val="FFFFFF"/>
                </a:solidFill>
                <a:latin typeface="Trebuchet MS"/>
              </a:rPr>
              <a:t>d</a:t>
            </a:r>
            <a:r>
              <a:rPr lang="en-US" sz="1050" spc="-45" dirty="0">
                <a:solidFill>
                  <a:srgbClr val="FFFFFF"/>
                </a:solidFill>
                <a:latin typeface="Trebuchet MS"/>
              </a:rPr>
              <a:t>e</a:t>
            </a:r>
            <a:r>
              <a:rPr lang="en-US" sz="1050" spc="-65" dirty="0">
                <a:solidFill>
                  <a:srgbClr val="FFFFFF"/>
                </a:solidFill>
                <a:latin typeface="Trebuchet MS"/>
              </a:rPr>
              <a:t>ci</a:t>
            </a:r>
            <a:r>
              <a:rPr lang="en-US" sz="1050" spc="10" dirty="0">
                <a:solidFill>
                  <a:srgbClr val="FFFFFF"/>
                </a:solidFill>
                <a:latin typeface="Trebuchet MS"/>
              </a:rPr>
              <a:t>s</a:t>
            </a:r>
            <a:r>
              <a:rPr lang="en-US" sz="1050" spc="-65" dirty="0">
                <a:solidFill>
                  <a:srgbClr val="FFFFFF"/>
                </a:solidFill>
                <a:latin typeface="Trebuchet MS"/>
              </a:rPr>
              <a:t>i</a:t>
            </a:r>
            <a:r>
              <a:rPr lang="en-US" sz="1050" spc="35" dirty="0">
                <a:solidFill>
                  <a:srgbClr val="FFFFFF"/>
                </a:solidFill>
                <a:latin typeface="Trebuchet MS"/>
              </a:rPr>
              <a:t>o</a:t>
            </a:r>
            <a:r>
              <a:rPr lang="en-US" sz="1050" dirty="0">
                <a:solidFill>
                  <a:srgbClr val="FFFFFF"/>
                </a:solidFill>
                <a:latin typeface="Trebuchet MS"/>
              </a:rPr>
              <a:t>n</a:t>
            </a:r>
            <a:r>
              <a:rPr lang="en-US" sz="1050" spc="25" dirty="0">
                <a:solidFill>
                  <a:srgbClr val="FFFFFF"/>
                </a:solidFill>
                <a:latin typeface="Trebuchet MS"/>
              </a:rPr>
              <a:t>-</a:t>
            </a:r>
            <a:r>
              <a:rPr lang="en-US" sz="1050" spc="-5" dirty="0">
                <a:solidFill>
                  <a:srgbClr val="FFFFFF"/>
                </a:solidFill>
                <a:latin typeface="Trebuchet MS"/>
              </a:rPr>
              <a:t>m</a:t>
            </a:r>
            <a:r>
              <a:rPr lang="en-US" sz="1050" spc="-25" dirty="0">
                <a:solidFill>
                  <a:srgbClr val="FFFFFF"/>
                </a:solidFill>
                <a:latin typeface="Trebuchet MS"/>
              </a:rPr>
              <a:t>a</a:t>
            </a:r>
            <a:r>
              <a:rPr lang="en-US" sz="1050" spc="-5" dirty="0">
                <a:solidFill>
                  <a:srgbClr val="FFFFFF"/>
                </a:solidFill>
                <a:latin typeface="Trebuchet MS"/>
              </a:rPr>
              <a:t>k</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155" dirty="0">
                <a:solidFill>
                  <a:srgbClr val="FFFFFF"/>
                </a:solidFill>
                <a:latin typeface="Trebuchet MS"/>
              </a:rPr>
              <a:t>.</a:t>
            </a:r>
            <a:r>
              <a:rPr lang="en-US" sz="1050" spc="-80" dirty="0">
                <a:solidFill>
                  <a:srgbClr val="FFFFFF"/>
                </a:solidFill>
                <a:latin typeface="Trebuchet MS"/>
              </a:rPr>
              <a:t> </a:t>
            </a:r>
            <a:r>
              <a:rPr lang="en-US" sz="1050" spc="10" dirty="0">
                <a:solidFill>
                  <a:srgbClr val="FFFFFF"/>
                </a:solidFill>
                <a:latin typeface="Trebuchet MS"/>
              </a:rPr>
              <a:t>A</a:t>
            </a:r>
            <a:r>
              <a:rPr lang="en-US" sz="1050" spc="-25" dirty="0">
                <a:solidFill>
                  <a:srgbClr val="FFFFFF"/>
                </a:solidFill>
                <a:latin typeface="Trebuchet MS"/>
              </a:rPr>
              <a:t>u</a:t>
            </a:r>
            <a:r>
              <a:rPr lang="en-US" sz="1050" spc="-40" dirty="0">
                <a:solidFill>
                  <a:srgbClr val="FFFFFF"/>
                </a:solidFill>
                <a:latin typeface="Trebuchet MS"/>
              </a:rPr>
              <a:t>t</a:t>
            </a:r>
            <a:r>
              <a:rPr lang="en-US" sz="1050" spc="35" dirty="0">
                <a:solidFill>
                  <a:srgbClr val="FFFFFF"/>
                </a:solidFill>
                <a:latin typeface="Trebuchet MS"/>
              </a:rPr>
              <a:t>o</a:t>
            </a:r>
            <a:r>
              <a:rPr lang="en-US" sz="1050" spc="-5" dirty="0">
                <a:solidFill>
                  <a:srgbClr val="FFFFFF"/>
                </a:solidFill>
                <a:latin typeface="Trebuchet MS"/>
              </a:rPr>
              <a:t>m</a:t>
            </a:r>
            <a:r>
              <a:rPr lang="en-US" sz="1050" spc="-25" dirty="0">
                <a:solidFill>
                  <a:srgbClr val="FFFFFF"/>
                </a:solidFill>
                <a:latin typeface="Trebuchet MS"/>
              </a:rPr>
              <a:t>a</a:t>
            </a:r>
            <a:r>
              <a:rPr lang="en-US" sz="1050" spc="-40" dirty="0">
                <a:solidFill>
                  <a:srgbClr val="FFFFFF"/>
                </a:solidFill>
                <a:latin typeface="Trebuchet MS"/>
              </a:rPr>
              <a:t>t</a:t>
            </a:r>
            <a:r>
              <a:rPr lang="en-US" sz="1050" spc="-45" dirty="0">
                <a:solidFill>
                  <a:srgbClr val="FFFFFF"/>
                </a:solidFill>
                <a:latin typeface="Trebuchet MS"/>
              </a:rPr>
              <a:t>e</a:t>
            </a:r>
            <a:r>
              <a:rPr lang="en-US" sz="1050" spc="-20" dirty="0">
                <a:solidFill>
                  <a:srgbClr val="FFFFFF"/>
                </a:solidFill>
                <a:latin typeface="Trebuchet MS"/>
              </a:rPr>
              <a:t>d</a:t>
            </a:r>
            <a:r>
              <a:rPr lang="en-US" sz="1050" spc="-80" dirty="0">
                <a:solidFill>
                  <a:srgbClr val="FFFFFF"/>
                </a:solidFill>
                <a:latin typeface="Trebuchet MS"/>
              </a:rPr>
              <a:t> </a:t>
            </a:r>
            <a:r>
              <a:rPr lang="en-US" sz="1050" spc="-20" dirty="0">
                <a:solidFill>
                  <a:srgbClr val="FFFFFF"/>
                </a:solidFill>
                <a:latin typeface="Trebuchet MS"/>
              </a:rPr>
              <a:t>b</a:t>
            </a:r>
            <a:r>
              <a:rPr lang="en-US" sz="1050" spc="-65" dirty="0">
                <a:solidFill>
                  <a:srgbClr val="FFFFFF"/>
                </a:solidFill>
                <a:latin typeface="Trebuchet MS"/>
              </a:rPr>
              <a:t>i</a:t>
            </a:r>
            <a:r>
              <a:rPr lang="en-US" sz="1050" spc="-75" dirty="0">
                <a:solidFill>
                  <a:srgbClr val="FFFFFF"/>
                </a:solidFill>
                <a:latin typeface="Trebuchet MS"/>
              </a:rPr>
              <a:t>ll</a:t>
            </a:r>
            <a:r>
              <a:rPr lang="en-US" sz="1050" spc="-65" dirty="0">
                <a:solidFill>
                  <a:srgbClr val="FFFFFF"/>
                </a:solidFill>
                <a:latin typeface="Trebuchet MS"/>
              </a:rPr>
              <a:t>i</a:t>
            </a:r>
            <a:r>
              <a:rPr lang="en-US" sz="1050" dirty="0">
                <a:solidFill>
                  <a:srgbClr val="FFFFFF"/>
                </a:solidFill>
                <a:latin typeface="Trebuchet MS"/>
              </a:rPr>
              <a:t>n</a:t>
            </a:r>
            <a:r>
              <a:rPr lang="en-US" sz="1050" spc="25" dirty="0">
                <a:solidFill>
                  <a:srgbClr val="FFFFFF"/>
                </a:solidFill>
                <a:latin typeface="Trebuchet MS"/>
              </a:rPr>
              <a:t>g  </a:t>
            </a:r>
            <a:r>
              <a:rPr lang="en-US" sz="1050" spc="10" dirty="0">
                <a:solidFill>
                  <a:srgbClr val="FFFFFF"/>
                </a:solidFill>
                <a:latin typeface="Trebuchet MS"/>
              </a:rPr>
              <a:t>s</a:t>
            </a:r>
            <a:r>
              <a:rPr lang="en-US" sz="1050" dirty="0">
                <a:solidFill>
                  <a:srgbClr val="FFFFFF"/>
                </a:solidFill>
                <a:latin typeface="Trebuchet MS"/>
              </a:rPr>
              <a:t>y</a:t>
            </a:r>
            <a:r>
              <a:rPr lang="en-US" sz="1050" spc="10" dirty="0">
                <a:solidFill>
                  <a:srgbClr val="FFFFFF"/>
                </a:solidFill>
                <a:latin typeface="Trebuchet MS"/>
              </a:rPr>
              <a:t>s</a:t>
            </a:r>
            <a:r>
              <a:rPr lang="en-US" sz="1050" spc="-40" dirty="0">
                <a:solidFill>
                  <a:srgbClr val="FFFFFF"/>
                </a:solidFill>
                <a:latin typeface="Trebuchet MS"/>
              </a:rPr>
              <a:t>t</a:t>
            </a:r>
            <a:r>
              <a:rPr lang="en-US" sz="1050" spc="-45" dirty="0">
                <a:solidFill>
                  <a:srgbClr val="FFFFFF"/>
                </a:solidFill>
                <a:latin typeface="Trebuchet MS"/>
              </a:rPr>
              <a:t>e</a:t>
            </a:r>
            <a:r>
              <a:rPr lang="en-US" sz="1050" spc="-5" dirty="0">
                <a:solidFill>
                  <a:srgbClr val="FFFFFF"/>
                </a:solidFill>
                <a:latin typeface="Trebuchet MS"/>
              </a:rPr>
              <a:t>m</a:t>
            </a:r>
            <a:r>
              <a:rPr lang="en-US" sz="1050" spc="10" dirty="0">
                <a:solidFill>
                  <a:srgbClr val="FFFFFF"/>
                </a:solidFill>
                <a:latin typeface="Trebuchet MS"/>
              </a:rPr>
              <a:t>s</a:t>
            </a:r>
            <a:r>
              <a:rPr lang="en-US" sz="1050" spc="-80" dirty="0">
                <a:solidFill>
                  <a:srgbClr val="FFFFFF"/>
                </a:solidFill>
                <a:latin typeface="Trebuchet MS"/>
              </a:rPr>
              <a:t> </a:t>
            </a:r>
            <a:r>
              <a:rPr lang="en-US" sz="1050" spc="-25" dirty="0">
                <a:solidFill>
                  <a:srgbClr val="FFFFFF"/>
                </a:solidFill>
                <a:latin typeface="Trebuchet MS"/>
              </a:rPr>
              <a:t>a</a:t>
            </a:r>
            <a:r>
              <a:rPr lang="en-US" sz="1050" spc="-75" dirty="0">
                <a:solidFill>
                  <a:srgbClr val="FFFFFF"/>
                </a:solidFill>
                <a:latin typeface="Trebuchet MS"/>
              </a:rPr>
              <a:t>l</a:t>
            </a:r>
            <a:r>
              <a:rPr lang="en-US" sz="1050" spc="10" dirty="0">
                <a:solidFill>
                  <a:srgbClr val="FFFFFF"/>
                </a:solidFill>
                <a:latin typeface="Trebuchet MS"/>
              </a:rPr>
              <a:t>s</a:t>
            </a:r>
            <a:r>
              <a:rPr lang="en-US" sz="1050" spc="35" dirty="0">
                <a:solidFill>
                  <a:srgbClr val="FFFFFF"/>
                </a:solidFill>
                <a:latin typeface="Trebuchet MS"/>
              </a:rPr>
              <a:t>o</a:t>
            </a:r>
            <a:r>
              <a:rPr lang="en-US" sz="1050" spc="-80" dirty="0">
                <a:solidFill>
                  <a:srgbClr val="FFFFFF"/>
                </a:solidFill>
                <a:latin typeface="Trebuchet MS"/>
              </a:rPr>
              <a:t> </a:t>
            </a:r>
            <a:r>
              <a:rPr lang="en-US" sz="1050" dirty="0">
                <a:solidFill>
                  <a:srgbClr val="FFFFFF"/>
                </a:solidFill>
                <a:latin typeface="Trebuchet MS"/>
              </a:rPr>
              <a:t>h</a:t>
            </a:r>
            <a:r>
              <a:rPr lang="en-US" sz="1050" spc="-45" dirty="0">
                <a:solidFill>
                  <a:srgbClr val="FFFFFF"/>
                </a:solidFill>
                <a:latin typeface="Trebuchet MS"/>
              </a:rPr>
              <a:t>e</a:t>
            </a:r>
            <a:r>
              <a:rPr lang="en-US" sz="1050" spc="-75" dirty="0">
                <a:solidFill>
                  <a:srgbClr val="FFFFFF"/>
                </a:solidFill>
                <a:latin typeface="Trebuchet MS"/>
              </a:rPr>
              <a:t>l</a:t>
            </a:r>
            <a:r>
              <a:rPr lang="en-US" sz="1050" spc="-20" dirty="0">
                <a:solidFill>
                  <a:srgbClr val="FFFFFF"/>
                </a:solidFill>
                <a:latin typeface="Trebuchet MS"/>
              </a:rPr>
              <a:t>p</a:t>
            </a:r>
            <a:r>
              <a:rPr lang="en-US" sz="1050" spc="-80" dirty="0">
                <a:solidFill>
                  <a:srgbClr val="FFFFFF"/>
                </a:solidFill>
                <a:latin typeface="Trebuchet MS"/>
              </a:rPr>
              <a:t> </a:t>
            </a:r>
            <a:r>
              <a:rPr lang="en-US" sz="1050" spc="-65" dirty="0">
                <a:solidFill>
                  <a:srgbClr val="FFFFFF"/>
                </a:solidFill>
                <a:latin typeface="Trebuchet MS"/>
              </a:rPr>
              <a:t>i</a:t>
            </a:r>
            <a:r>
              <a:rPr lang="en-US" sz="1050" dirty="0">
                <a:solidFill>
                  <a:srgbClr val="FFFFFF"/>
                </a:solidFill>
                <a:latin typeface="Trebuchet MS"/>
              </a:rPr>
              <a:t>n</a:t>
            </a:r>
            <a:r>
              <a:rPr lang="en-US" sz="1050" spc="-80" dirty="0">
                <a:solidFill>
                  <a:srgbClr val="FFFFFF"/>
                </a:solidFill>
                <a:latin typeface="Trebuchet MS"/>
              </a:rPr>
              <a:t> </a:t>
            </a:r>
            <a:r>
              <a:rPr lang="en-US" sz="1050" spc="10" dirty="0">
                <a:solidFill>
                  <a:srgbClr val="FFFFFF"/>
                </a:solidFill>
                <a:latin typeface="Trebuchet MS"/>
              </a:rPr>
              <a:t>s</a:t>
            </a:r>
            <a:r>
              <a:rPr lang="en-US" sz="1050" spc="-35" dirty="0">
                <a:solidFill>
                  <a:srgbClr val="FFFFFF"/>
                </a:solidFill>
                <a:latin typeface="Trebuchet MS"/>
              </a:rPr>
              <a:t>t</a:t>
            </a:r>
            <a:r>
              <a:rPr lang="en-US" sz="1050" spc="-75" dirty="0">
                <a:solidFill>
                  <a:srgbClr val="FFFFFF"/>
                </a:solidFill>
                <a:latin typeface="Trebuchet MS"/>
              </a:rPr>
              <a:t>r</a:t>
            </a:r>
            <a:r>
              <a:rPr lang="en-US" sz="1050" spc="-45" dirty="0">
                <a:solidFill>
                  <a:srgbClr val="FFFFFF"/>
                </a:solidFill>
                <a:latin typeface="Trebuchet MS"/>
              </a:rPr>
              <a:t>e</a:t>
            </a:r>
            <a:r>
              <a:rPr lang="en-US" sz="1050" spc="-25" dirty="0">
                <a:solidFill>
                  <a:srgbClr val="FFFFFF"/>
                </a:solidFill>
                <a:latin typeface="Trebuchet MS"/>
              </a:rPr>
              <a:t>a</a:t>
            </a:r>
            <a:r>
              <a:rPr lang="en-US" sz="1050" spc="-5" dirty="0">
                <a:solidFill>
                  <a:srgbClr val="FFFFFF"/>
                </a:solidFill>
                <a:latin typeface="Trebuchet MS"/>
              </a:rPr>
              <a:t>m</a:t>
            </a:r>
            <a:r>
              <a:rPr lang="en-US" sz="1050" spc="-75" dirty="0">
                <a:solidFill>
                  <a:srgbClr val="FFFFFF"/>
                </a:solidFill>
                <a:latin typeface="Trebuchet MS"/>
              </a:rPr>
              <a:t>l</a:t>
            </a:r>
            <a:r>
              <a:rPr lang="en-US" sz="1050" spc="-65" dirty="0">
                <a:solidFill>
                  <a:srgbClr val="FFFFFF"/>
                </a:solidFill>
                <a:latin typeface="Trebuchet MS"/>
              </a:rPr>
              <a:t>i</a:t>
            </a:r>
            <a:r>
              <a:rPr lang="en-US" sz="1050" dirty="0">
                <a:solidFill>
                  <a:srgbClr val="FFFFFF"/>
                </a:solidFill>
                <a:latin typeface="Trebuchet MS"/>
              </a:rPr>
              <a:t>n</a:t>
            </a:r>
            <a:r>
              <a:rPr lang="en-US" sz="1050" spc="-65" dirty="0">
                <a:solidFill>
                  <a:srgbClr val="FFFFFF"/>
                </a:solidFill>
                <a:latin typeface="Trebuchet MS"/>
              </a:rPr>
              <a:t>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35" dirty="0">
                <a:solidFill>
                  <a:srgbClr val="FFFFFF"/>
                </a:solidFill>
                <a:latin typeface="Trebuchet MS"/>
              </a:rPr>
              <a:t>t</a:t>
            </a:r>
            <a:r>
              <a:rPr lang="en-US" sz="1050" dirty="0">
                <a:solidFill>
                  <a:srgbClr val="FFFFFF"/>
                </a:solidFill>
                <a:latin typeface="Trebuchet MS"/>
              </a:rPr>
              <a:t>h</a:t>
            </a:r>
            <a:r>
              <a:rPr lang="en-US" sz="1050" spc="-30" dirty="0">
                <a:solidFill>
                  <a:srgbClr val="FFFFFF"/>
                </a:solidFill>
                <a:latin typeface="Trebuchet MS"/>
              </a:rPr>
              <a:t>e  </a:t>
            </a:r>
            <a:r>
              <a:rPr lang="en-US" sz="1050" spc="-65" dirty="0">
                <a:solidFill>
                  <a:srgbClr val="FFFFFF"/>
                </a:solidFill>
                <a:latin typeface="Trebuchet MS"/>
              </a:rPr>
              <a:t>c</a:t>
            </a:r>
            <a:r>
              <a:rPr lang="en-US" sz="1050" dirty="0">
                <a:solidFill>
                  <a:srgbClr val="FFFFFF"/>
                </a:solidFill>
                <a:latin typeface="Trebuchet MS"/>
              </a:rPr>
              <a:t>h</a:t>
            </a:r>
            <a:r>
              <a:rPr lang="en-US" sz="1050" spc="-45" dirty="0">
                <a:solidFill>
                  <a:srgbClr val="FFFFFF"/>
                </a:solidFill>
                <a:latin typeface="Trebuchet MS"/>
              </a:rPr>
              <a:t>e</a:t>
            </a:r>
            <a:r>
              <a:rPr lang="en-US" sz="1050" spc="-65" dirty="0">
                <a:solidFill>
                  <a:srgbClr val="FFFFFF"/>
                </a:solidFill>
                <a:latin typeface="Trebuchet MS"/>
              </a:rPr>
              <a:t>c</a:t>
            </a:r>
            <a:r>
              <a:rPr lang="en-US" sz="1050" spc="-35" dirty="0">
                <a:solidFill>
                  <a:srgbClr val="FFFFFF"/>
                </a:solidFill>
                <a:latin typeface="Trebuchet MS"/>
              </a:rPr>
              <a:t>k</a:t>
            </a:r>
            <a:r>
              <a:rPr lang="en-US" sz="1050" spc="35" dirty="0">
                <a:solidFill>
                  <a:srgbClr val="FFFFFF"/>
                </a:solidFill>
                <a:latin typeface="Trebuchet MS"/>
              </a:rPr>
              <a:t>o</a:t>
            </a:r>
            <a:r>
              <a:rPr lang="en-US" sz="1050" spc="-25" dirty="0">
                <a:solidFill>
                  <a:srgbClr val="FFFFFF"/>
                </a:solidFill>
                <a:latin typeface="Trebuchet MS"/>
              </a:rPr>
              <a:t>u</a:t>
            </a:r>
            <a:r>
              <a:rPr lang="en-US" sz="1050" spc="-35" dirty="0">
                <a:solidFill>
                  <a:srgbClr val="FFFFFF"/>
                </a:solidFill>
                <a:latin typeface="Trebuchet MS"/>
              </a:rPr>
              <a:t>t</a:t>
            </a:r>
            <a:r>
              <a:rPr lang="en-US" sz="1050" spc="-80" dirty="0">
                <a:solidFill>
                  <a:srgbClr val="FFFFFF"/>
                </a:solidFill>
                <a:latin typeface="Trebuchet MS"/>
              </a:rPr>
              <a:t> </a:t>
            </a:r>
            <a:r>
              <a:rPr lang="en-US" sz="1050" spc="-20" dirty="0">
                <a:solidFill>
                  <a:srgbClr val="FFFFFF"/>
                </a:solidFill>
                <a:latin typeface="Trebuchet MS"/>
              </a:rPr>
              <a:t>p</a:t>
            </a:r>
            <a:r>
              <a:rPr lang="en-US" sz="1050" spc="-75" dirty="0">
                <a:solidFill>
                  <a:srgbClr val="FFFFFF"/>
                </a:solidFill>
                <a:latin typeface="Trebuchet MS"/>
              </a:rPr>
              <a:t>r</a:t>
            </a:r>
            <a:r>
              <a:rPr lang="en-US" sz="1050" spc="35" dirty="0">
                <a:solidFill>
                  <a:srgbClr val="FFFFFF"/>
                </a:solidFill>
                <a:latin typeface="Trebuchet MS"/>
              </a:rPr>
              <a:t>o</a:t>
            </a:r>
            <a:r>
              <a:rPr lang="en-US" sz="1050" spc="-80" dirty="0">
                <a:solidFill>
                  <a:srgbClr val="FFFFFF"/>
                </a:solidFill>
                <a:latin typeface="Trebuchet MS"/>
              </a:rPr>
              <a:t>c</a:t>
            </a:r>
            <a:r>
              <a:rPr lang="en-US" sz="1050" spc="-45" dirty="0">
                <a:solidFill>
                  <a:srgbClr val="FFFFFF"/>
                </a:solidFill>
                <a:latin typeface="Trebuchet MS"/>
              </a:rPr>
              <a:t>e</a:t>
            </a:r>
            <a:r>
              <a:rPr lang="en-US" sz="1050" spc="10" dirty="0">
                <a:solidFill>
                  <a:srgbClr val="FFFFFF"/>
                </a:solidFill>
                <a:latin typeface="Trebuchet MS"/>
              </a:rPr>
              <a:t>ss</a:t>
            </a:r>
            <a:r>
              <a:rPr lang="en-US" sz="1050" spc="-165" dirty="0">
                <a:solidFill>
                  <a:srgbClr val="FFFFFF"/>
                </a:solidFill>
                <a:latin typeface="Trebuchet MS"/>
              </a:rPr>
              <a:t>,</a:t>
            </a:r>
            <a:r>
              <a:rPr lang="en-US" sz="1050" spc="-80" dirty="0">
                <a:solidFill>
                  <a:srgbClr val="FFFFFF"/>
                </a:solidFill>
                <a:latin typeface="Trebuchet MS"/>
              </a:rPr>
              <a:t> </a:t>
            </a:r>
            <a:r>
              <a:rPr lang="en-US" sz="1050" spc="-75" dirty="0">
                <a:solidFill>
                  <a:srgbClr val="FFFFFF"/>
                </a:solidFill>
                <a:latin typeface="Trebuchet MS"/>
              </a:rPr>
              <a:t>r</a:t>
            </a:r>
            <a:r>
              <a:rPr lang="en-US" sz="1050" spc="-45" dirty="0">
                <a:solidFill>
                  <a:srgbClr val="FFFFFF"/>
                </a:solidFill>
                <a:latin typeface="Trebuchet MS"/>
              </a:rPr>
              <a:t>e</a:t>
            </a:r>
            <a:r>
              <a:rPr lang="en-US" sz="1050" spc="-20" dirty="0">
                <a:solidFill>
                  <a:srgbClr val="FFFFFF"/>
                </a:solidFill>
                <a:latin typeface="Trebuchet MS"/>
              </a:rPr>
              <a:t>d</a:t>
            </a:r>
            <a:r>
              <a:rPr lang="en-US" sz="1050" spc="-25" dirty="0">
                <a:solidFill>
                  <a:srgbClr val="FFFFFF"/>
                </a:solidFill>
                <a:latin typeface="Trebuchet MS"/>
              </a:rPr>
              <a:t>u</a:t>
            </a:r>
            <a:r>
              <a:rPr lang="en-US" sz="1050" spc="-65" dirty="0">
                <a:solidFill>
                  <a:srgbClr val="FFFFFF"/>
                </a:solidFill>
                <a:latin typeface="Trebuchet MS"/>
              </a:rPr>
              <a:t>ci</a:t>
            </a:r>
            <a:r>
              <a:rPr lang="en-US" sz="1050" dirty="0">
                <a:solidFill>
                  <a:srgbClr val="FFFFFF"/>
                </a:solidFill>
                <a:latin typeface="Trebuchet MS"/>
              </a:rPr>
              <a:t>n</a:t>
            </a:r>
            <a:r>
              <a:rPr lang="en-US" sz="1050" spc="35" dirty="0">
                <a:solidFill>
                  <a:srgbClr val="FFFFFF"/>
                </a:solidFill>
                <a:latin typeface="Trebuchet MS"/>
              </a:rPr>
              <a:t>g</a:t>
            </a:r>
            <a:r>
              <a:rPr lang="en-US" sz="1050" spc="-80" dirty="0">
                <a:solidFill>
                  <a:srgbClr val="FFFFFF"/>
                </a:solidFill>
                <a:latin typeface="Trebuchet MS"/>
              </a:rPr>
              <a:t> </a:t>
            </a:r>
            <a:r>
              <a:rPr lang="en-US" sz="1050" spc="-5" dirty="0">
                <a:solidFill>
                  <a:srgbClr val="FFFFFF"/>
                </a:solidFill>
                <a:latin typeface="Trebuchet MS"/>
              </a:rPr>
              <a:t>w</a:t>
            </a:r>
            <a:r>
              <a:rPr lang="en-US" sz="1050" spc="-25" dirty="0">
                <a:solidFill>
                  <a:srgbClr val="FFFFFF"/>
                </a:solidFill>
                <a:latin typeface="Trebuchet MS"/>
              </a:rPr>
              <a:t>a</a:t>
            </a:r>
            <a:r>
              <a:rPr lang="en-US" sz="1050" spc="-65" dirty="0">
                <a:solidFill>
                  <a:srgbClr val="FFFFFF"/>
                </a:solidFill>
                <a:latin typeface="Trebuchet MS"/>
              </a:rPr>
              <a:t>i</a:t>
            </a:r>
            <a:r>
              <a:rPr lang="en-US" sz="1050" spc="-35" dirty="0">
                <a:solidFill>
                  <a:srgbClr val="FFFFFF"/>
                </a:solidFill>
                <a:latin typeface="Trebuchet MS"/>
              </a:rPr>
              <a:t>t</a:t>
            </a:r>
            <a:r>
              <a:rPr lang="en-US" sz="1050" spc="-80" dirty="0">
                <a:solidFill>
                  <a:srgbClr val="FFFFFF"/>
                </a:solidFill>
                <a:latin typeface="Trebuchet MS"/>
              </a:rPr>
              <a:t> </a:t>
            </a:r>
            <a:r>
              <a:rPr lang="en-US" sz="1050" spc="-35" dirty="0">
                <a:solidFill>
                  <a:srgbClr val="FFFFFF"/>
                </a:solidFill>
                <a:latin typeface="Trebuchet MS"/>
              </a:rPr>
              <a:t>t</a:t>
            </a:r>
            <a:r>
              <a:rPr lang="en-US" sz="1050" spc="-65" dirty="0">
                <a:solidFill>
                  <a:srgbClr val="FFFFFF"/>
                </a:solidFill>
                <a:latin typeface="Trebuchet MS"/>
              </a:rPr>
              <a:t>i</a:t>
            </a:r>
            <a:r>
              <a:rPr lang="en-US" sz="1050" spc="-5" dirty="0">
                <a:solidFill>
                  <a:srgbClr val="FFFFFF"/>
                </a:solidFill>
                <a:latin typeface="Trebuchet MS"/>
              </a:rPr>
              <a:t>m</a:t>
            </a:r>
            <a:r>
              <a:rPr lang="en-US" sz="1050" spc="-45" dirty="0">
                <a:solidFill>
                  <a:srgbClr val="FFFFFF"/>
                </a:solidFill>
                <a:latin typeface="Trebuchet MS"/>
              </a:rPr>
              <a:t>e</a:t>
            </a:r>
            <a:r>
              <a:rPr lang="en-US" sz="1050" spc="10" dirty="0">
                <a:solidFill>
                  <a:srgbClr val="FFFFFF"/>
                </a:solidFill>
                <a:latin typeface="Trebuchet MS"/>
              </a:rPr>
              <a:t>s  </a:t>
            </a:r>
            <a:r>
              <a:rPr lang="en-US" sz="1050" spc="-45" dirty="0">
                <a:solidFill>
                  <a:srgbClr val="FFFFFF"/>
                </a:solidFill>
                <a:latin typeface="Trebuchet MS"/>
              </a:rPr>
              <a:t>f</a:t>
            </a:r>
            <a:r>
              <a:rPr lang="en-US" sz="1050" spc="35" dirty="0">
                <a:solidFill>
                  <a:srgbClr val="FFFFFF"/>
                </a:solidFill>
                <a:latin typeface="Trebuchet MS"/>
              </a:rPr>
              <a:t>o</a:t>
            </a:r>
            <a:r>
              <a:rPr lang="en-US" sz="1050" spc="-55" dirty="0">
                <a:solidFill>
                  <a:srgbClr val="FFFFFF"/>
                </a:solidFill>
                <a:latin typeface="Trebuchet MS"/>
              </a:rPr>
              <a:t>r</a:t>
            </a:r>
            <a:r>
              <a:rPr lang="en-US" sz="1050" spc="-80" dirty="0">
                <a:solidFill>
                  <a:srgbClr val="FFFFFF"/>
                </a:solidFill>
                <a:latin typeface="Trebuchet MS"/>
              </a:rPr>
              <a:t> </a:t>
            </a:r>
            <a:r>
              <a:rPr lang="en-US" sz="1050" spc="-65" dirty="0">
                <a:solidFill>
                  <a:srgbClr val="FFFFFF"/>
                </a:solidFill>
                <a:latin typeface="Trebuchet MS"/>
              </a:rPr>
              <a:t>c</a:t>
            </a:r>
            <a:r>
              <a:rPr lang="en-US" sz="1050" spc="-25" dirty="0">
                <a:solidFill>
                  <a:srgbClr val="FFFFFF"/>
                </a:solidFill>
                <a:latin typeface="Trebuchet MS"/>
              </a:rPr>
              <a:t>u</a:t>
            </a:r>
            <a:r>
              <a:rPr lang="en-US" sz="1050" spc="10" dirty="0">
                <a:solidFill>
                  <a:srgbClr val="FFFFFF"/>
                </a:solidFill>
                <a:latin typeface="Trebuchet MS"/>
              </a:rPr>
              <a:t>s</a:t>
            </a:r>
            <a:r>
              <a:rPr lang="en-US" sz="1050" spc="-40" dirty="0">
                <a:solidFill>
                  <a:srgbClr val="FFFFFF"/>
                </a:solidFill>
                <a:latin typeface="Trebuchet MS"/>
              </a:rPr>
              <a:t>t</a:t>
            </a:r>
            <a:r>
              <a:rPr lang="en-US" sz="1050" spc="35" dirty="0">
                <a:solidFill>
                  <a:srgbClr val="FFFFFF"/>
                </a:solidFill>
                <a:latin typeface="Trebuchet MS"/>
              </a:rPr>
              <a:t>o</a:t>
            </a:r>
            <a:r>
              <a:rPr lang="en-US" sz="1050" spc="-5" dirty="0">
                <a:solidFill>
                  <a:srgbClr val="FFFFFF"/>
                </a:solidFill>
                <a:latin typeface="Trebuchet MS"/>
              </a:rPr>
              <a:t>m</a:t>
            </a:r>
            <a:r>
              <a:rPr lang="en-US" sz="1050" spc="-45" dirty="0">
                <a:solidFill>
                  <a:srgbClr val="FFFFFF"/>
                </a:solidFill>
                <a:latin typeface="Trebuchet MS"/>
              </a:rPr>
              <a:t>e</a:t>
            </a:r>
            <a:r>
              <a:rPr lang="en-US" sz="1050" spc="-55" dirty="0">
                <a:solidFill>
                  <a:srgbClr val="FFFFFF"/>
                </a:solidFill>
                <a:latin typeface="Trebuchet MS"/>
              </a:rPr>
              <a:t>r</a:t>
            </a:r>
            <a:r>
              <a:rPr lang="en-US" sz="1050" spc="10" dirty="0">
                <a:solidFill>
                  <a:srgbClr val="FFFFFF"/>
                </a:solidFill>
                <a:latin typeface="Trebuchet MS"/>
              </a:rPr>
              <a:t>s</a:t>
            </a:r>
            <a:r>
              <a:rPr lang="en-US" sz="1050" spc="-155" dirty="0">
                <a:solidFill>
                  <a:srgbClr val="FFFFFF"/>
                </a:solidFill>
                <a:latin typeface="Trebuchet MS"/>
              </a:rPr>
              <a:t>.</a:t>
            </a:r>
          </a:p>
        </p:txBody>
      </p:sp>
      <p:sp>
        <p:nvSpPr>
          <p:cNvPr id="9" name="object 9">
            <a:extLst>
              <a:ext uri="{3CB6B2C2-BC56-492B-8D71-8209BEC4474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C6156AC-7DF5-450A-9D90-EEB6BF3C2D16}"/>
              </a:ext>
            </a:extLst>
          </p:cNvPr>
          <p:cNvSpPr/>
          <p:nvPr/>
        </p:nvSpPr>
        <p:spPr>
          <a:xfrm>
            <a:off x="2751258" y="838600"/>
            <a:ext cx="1146810" cy="29209"/>
          </a:xfrm>
          <a:custGeom>
            <a:avLst/>
            <a:gdLst/>
            <a:ahLst/>
            <a:cxnLst/>
            <a:rect l="0" t="0" r="r" b="b"/>
            <a:pathLst>
              <a:path w="1146810" h="29209">
                <a:moveTo>
                  <a:pt x="1146200" y="0"/>
                </a:moveTo>
                <a:lnTo>
                  <a:pt x="0" y="0"/>
                </a:lnTo>
                <a:lnTo>
                  <a:pt x="0" y="28714"/>
                </a:lnTo>
                <a:lnTo>
                  <a:pt x="1146200" y="28714"/>
                </a:lnTo>
                <a:lnTo>
                  <a:pt x="1146200" y="0"/>
                </a:lnTo>
                <a:close/>
              </a:path>
            </a:pathLst>
          </a:custGeom>
          <a:solidFill>
            <a:srgbClr val="6FB0D9"/>
          </a:solidFill>
        </p:spPr>
        <p:txBody>
          <a:bodyPr vert="horz" wrap="square" lIns="0" tIns="0" rIns="0" bIns="0" rtlCol="0"/>
          <a:lstStyle/>
          <a:p>
            <a:endParaRPr lang="en-US" dirty="0"/>
          </a:p>
        </p:txBody>
      </p:sp>
    </p:spTree>
    <p:extLst>
      <p:ext uri="{F62A92D8-161E-429A-879A-4C356FAE58EF}">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grpSp>
        <p:nvGrpSpPr>
          <p:cNvPr id="2" name="object 2">
            <a:extLst>
              <a:ext uri="{2325940E-FAA2-41CB-B314-303C18E86DD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3C97391-C45C-4C34-BBFE-0D39C84DCAEB}"/>
              </a:ext>
            </a:extLst>
          </p:cNvPr>
          <p:cNvGrpSpPr/>
          <p:nvPr/>
        </p:nvGrpSpPr>
        <p:grpSpPr>
          <a:xfrm>
            <a:off x="3417244" y="0"/>
            <a:ext cx="2437765" cy="1732280"/>
            <a:chOff x="3417244" y="0"/>
            <a:chExt cx="2437765" cy="1732280"/>
          </a:xfrm>
        </p:grpSpPr>
        <p:sp>
          <p:nvSpPr>
            <p:cNvPr id="3" name="object 3">
              <a:extLst>
                <a:ext uri="{438D9D49-8AFF-4085-8BBC-CC43D4C0FA8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C3BACEB-5CC5-4968-8580-CCAA525B065E}"/>
                </a:ext>
              </a:extLst>
            </p:cNvPr>
            <p:cNvSpPr/>
            <p:nvPr/>
          </p:nvSpPr>
          <p:spPr>
            <a:xfrm>
              <a:off x="3589794" y="0"/>
              <a:ext cx="2265045" cy="1635124"/>
            </a:xfrm>
            <a:custGeom>
              <a:avLst/>
              <a:gdLst/>
              <a:ahLst/>
              <a:cxnLst/>
              <a:rect l="0" t="0" r="r" b="b"/>
              <a:pathLst>
                <a:path w="2265045" h="1635125">
                  <a:moveTo>
                    <a:pt x="943076" y="1015911"/>
                  </a:moveTo>
                  <a:lnTo>
                    <a:pt x="557822" y="629856"/>
                  </a:lnTo>
                  <a:lnTo>
                    <a:pt x="0" y="1187678"/>
                  </a:lnTo>
                  <a:lnTo>
                    <a:pt x="385267" y="1573733"/>
                  </a:lnTo>
                  <a:lnTo>
                    <a:pt x="943076" y="1015911"/>
                  </a:lnTo>
                  <a:close/>
                </a:path>
                <a:path w="2265045" h="1635125">
                  <a:moveTo>
                    <a:pt x="2264892" y="173570"/>
                  </a:moveTo>
                  <a:lnTo>
                    <a:pt x="2091334" y="0"/>
                  </a:lnTo>
                  <a:lnTo>
                    <a:pt x="1223213" y="0"/>
                  </a:lnTo>
                  <a:lnTo>
                    <a:pt x="622693" y="600532"/>
                  </a:lnTo>
                  <a:lnTo>
                    <a:pt x="1657273" y="1635112"/>
                  </a:lnTo>
                  <a:lnTo>
                    <a:pt x="2264892" y="1027493"/>
                  </a:lnTo>
                  <a:lnTo>
                    <a:pt x="2264892" y="173570"/>
                  </a:lnTo>
                  <a:close/>
                </a:path>
              </a:pathLst>
            </a:custGeom>
            <a:solidFill>
              <a:srgbClr val="6FB0D9"/>
            </a:solidFill>
          </p:spPr>
          <p:txBody>
            <a:bodyPr vert="horz" wrap="square" lIns="0" tIns="0" rIns="0" bIns="0" rtlCol="0"/>
            <a:lstStyle/>
            <a:p>
              <a:endParaRPr lang="en-US" dirty="0"/>
            </a:p>
          </p:txBody>
        </p:sp>
        <p:sp>
          <p:nvSpPr>
            <p:cNvPr id="4" name="object 4">
              <a:extLst>
                <a:ext uri="{7781FC43-EC8A-45E0-A079-901E46B5E41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72A1517-755B-4302-96BC-97DA82B1CA70}"/>
                </a:ext>
              </a:extLst>
            </p:cNvPr>
            <p:cNvSpPr/>
            <p:nvPr/>
          </p:nvSpPr>
          <p:spPr>
            <a:xfrm>
              <a:off x="3417244" y="458088"/>
              <a:ext cx="761365" cy="761365"/>
            </a:xfrm>
            <a:custGeom>
              <a:avLst/>
              <a:gdLst/>
              <a:ahLst/>
              <a:cxnLst/>
              <a:rect l="0" t="0" r="r" b="b"/>
              <a:pathLst>
                <a:path w="761364" h="761365">
                  <a:moveTo>
                    <a:pt x="203061" y="760879"/>
                  </a:moveTo>
                  <a:lnTo>
                    <a:pt x="0" y="557817"/>
                  </a:lnTo>
                  <a:lnTo>
                    <a:pt x="557817" y="0"/>
                  </a:lnTo>
                  <a:lnTo>
                    <a:pt x="760878" y="202259"/>
                  </a:lnTo>
                  <a:lnTo>
                    <a:pt x="203061" y="760879"/>
                  </a:lnTo>
                  <a:close/>
                </a:path>
              </a:pathLst>
            </a:custGeom>
            <a:solidFill>
              <a:srgbClr val="484B67"/>
            </a:solidFill>
          </p:spPr>
          <p:txBody>
            <a:bodyPr vert="horz" wrap="square" lIns="0" tIns="0" rIns="0" bIns="0" rtlCol="0"/>
            <a:lstStyle/>
            <a:p>
              <a:endParaRPr lang="en-US" dirty="0"/>
            </a:p>
          </p:txBody>
        </p:sp>
        <p:sp>
          <p:nvSpPr>
            <p:cNvPr id="5" name="object 5">
              <a:extLst>
                <a:ext uri="{186289E7-DF57-4F08-A862-3ED858CF718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A507141-FD08-4FE1-BD35-8891EA97B45E}"/>
                </a:ext>
              </a:extLst>
            </p:cNvPr>
            <p:cNvSpPr/>
            <p:nvPr/>
          </p:nvSpPr>
          <p:spPr>
            <a:xfrm>
              <a:off x="5296848" y="1112528"/>
              <a:ext cx="558165" cy="619760"/>
            </a:xfrm>
            <a:custGeom>
              <a:avLst/>
              <a:gdLst/>
              <a:ahLst/>
              <a:cxnLst/>
              <a:rect l="0" t="0" r="r" b="b"/>
              <a:pathLst>
                <a:path w="558164" h="619760">
                  <a:moveTo>
                    <a:pt x="62082" y="619436"/>
                  </a:moveTo>
                  <a:lnTo>
                    <a:pt x="0" y="557353"/>
                  </a:lnTo>
                  <a:lnTo>
                    <a:pt x="557850" y="0"/>
                  </a:lnTo>
                  <a:lnTo>
                    <a:pt x="557850" y="123226"/>
                  </a:lnTo>
                  <a:lnTo>
                    <a:pt x="62082" y="619436"/>
                  </a:lnTo>
                  <a:close/>
                </a:path>
              </a:pathLst>
            </a:custGeom>
            <a:solidFill>
              <a:srgbClr val="6FB0D9"/>
            </a:solidFill>
          </p:spPr>
          <p:txBody>
            <a:bodyPr vert="horz" wrap="square" lIns="0" tIns="0" rIns="0" bIns="0" rtlCol="0"/>
            <a:lstStyle/>
            <a:p>
              <a:endParaRPr lang="en-US" dirty="0"/>
            </a:p>
          </p:txBody>
        </p:sp>
      </p:grpSp>
      <p:grpSp>
        <p:nvGrpSpPr>
          <p:cNvPr id="6" name="object 6">
            <a:extLst>
              <a:ext uri="{01C422E4-1CDA-4B9D-8FE4-E99A21B91A4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F9CAB50-E407-4F18-8832-DE1D5743FE06}"/>
              </a:ext>
            </a:extLst>
          </p:cNvPr>
          <p:cNvGrpSpPr/>
          <p:nvPr/>
        </p:nvGrpSpPr>
        <p:grpSpPr>
          <a:xfrm>
            <a:off x="0" y="1299739"/>
            <a:ext cx="1482725" cy="1980564"/>
            <a:chOff x="0" y="1299739"/>
            <a:chExt cx="1482725" cy="1980564"/>
          </a:xfrm>
        </p:grpSpPr>
        <p:sp>
          <p:nvSpPr>
            <p:cNvPr id="7" name="object 7">
              <a:extLst>
                <a:ext uri="{10816544-1489-4245-A01C-F1C98AECDEB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580E0B9-FD0E-4AAD-905B-8E6A36F8A720}"/>
                </a:ext>
              </a:extLst>
            </p:cNvPr>
            <p:cNvSpPr/>
            <p:nvPr/>
          </p:nvSpPr>
          <p:spPr>
            <a:xfrm>
              <a:off x="0" y="2178920"/>
              <a:ext cx="1482725" cy="1101725"/>
            </a:xfrm>
            <a:custGeom>
              <a:avLst/>
              <a:gdLst/>
              <a:ahLst/>
              <a:cxnLst/>
              <a:rect l="0" t="0" r="r" b="b"/>
              <a:pathLst>
                <a:path w="1482725" h="1101725">
                  <a:moveTo>
                    <a:pt x="1415317" y="1101237"/>
                  </a:moveTo>
                  <a:lnTo>
                    <a:pt x="0" y="1101237"/>
                  </a:lnTo>
                  <a:lnTo>
                    <a:pt x="0" y="447587"/>
                  </a:lnTo>
                  <a:lnTo>
                    <a:pt x="447760" y="0"/>
                  </a:lnTo>
                  <a:lnTo>
                    <a:pt x="1482345" y="1034183"/>
                  </a:lnTo>
                  <a:lnTo>
                    <a:pt x="1415317" y="1101237"/>
                  </a:lnTo>
                  <a:close/>
                </a:path>
              </a:pathLst>
            </a:custGeom>
            <a:solidFill>
              <a:srgbClr val="484B67"/>
            </a:solidFill>
          </p:spPr>
          <p:txBody>
            <a:bodyPr vert="horz" wrap="square" lIns="0" tIns="0" rIns="0" bIns="0" rtlCol="0"/>
            <a:lstStyle/>
            <a:p>
              <a:endParaRPr lang="en-US" dirty="0"/>
            </a:p>
          </p:txBody>
        </p:sp>
        <p:sp>
          <p:nvSpPr>
            <p:cNvPr id="8" name="object 8">
              <a:extLst>
                <a:ext uri="{D225B196-BE65-4315-8056-97FC2F89370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7654755-C3B7-4F57-884F-D812429A9007}"/>
                </a:ext>
              </a:extLst>
            </p:cNvPr>
            <p:cNvSpPr/>
            <p:nvPr/>
          </p:nvSpPr>
          <p:spPr>
            <a:xfrm>
              <a:off x="0" y="1299739"/>
              <a:ext cx="621029" cy="1241424"/>
            </a:xfrm>
            <a:custGeom>
              <a:avLst/>
              <a:gdLst/>
              <a:ahLst/>
              <a:cxnLst/>
              <a:rect l="0" t="0" r="r" b="b"/>
              <a:pathLst>
                <a:path w="621030" h="1241425">
                  <a:moveTo>
                    <a:pt x="0" y="1240848"/>
                  </a:moveTo>
                  <a:lnTo>
                    <a:pt x="0" y="0"/>
                  </a:lnTo>
                  <a:lnTo>
                    <a:pt x="620423" y="620423"/>
                  </a:lnTo>
                  <a:lnTo>
                    <a:pt x="0" y="1240848"/>
                  </a:lnTo>
                  <a:close/>
                </a:path>
              </a:pathLst>
            </a:custGeom>
            <a:solidFill>
              <a:srgbClr val="6FB0D9"/>
            </a:solidFill>
          </p:spPr>
          <p:txBody>
            <a:bodyPr vert="horz" wrap="square" lIns="0" tIns="0" rIns="0" bIns="0" rtlCol="0"/>
            <a:lstStyle/>
            <a:p>
              <a:endParaRPr lang="en-US" dirty="0"/>
            </a:p>
          </p:txBody>
        </p:sp>
      </p:grpSp>
      <p:sp>
        <p:nvSpPr>
          <p:cNvPr id="9" name="object 9">
            <a:extLst>
              <a:ext uri="{6E2142D9-126B-468C-BC1E-0D256F3E238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72D90C9-9871-4423-BF5E-942DEA5DC08C}"/>
              </a:ext>
            </a:extLst>
          </p:cNvPr>
          <p:cNvSpPr>
            <a:spLocks noGrp="1"/>
          </p:cNvSpPr>
          <p:nvPr>
            <p:ph type="title"/>
          </p:nvPr>
        </p:nvSpPr>
        <p:spPr>
          <a:xfrm>
            <a:off x="294587" y="780847"/>
            <a:ext cx="2796540" cy="197490"/>
          </a:xfrm>
          <a:prstGeom prst="rect">
            <a:avLst/>
          </a:prstGeom>
        </p:spPr>
        <p:txBody>
          <a:bodyPr vert="horz" wrap="square" lIns="0" tIns="12700" rIns="0" bIns="0" rtlCol="0">
            <a:spAutoFit/>
          </a:bodyPr>
          <a:lstStyle/>
          <a:p>
            <a:pPr marL="12700">
              <a:lnSpc>
                <a:spcPct val="100000"/>
              </a:lnSpc>
              <a:spcBef>
                <a:spcPts val="100"/>
              </a:spcBef>
            </a:pPr>
            <a:r>
              <a:rPr lang="en-US" sz="1200" spc="5" dirty="0"/>
              <a:t>Features</a:t>
            </a:r>
            <a:r>
              <a:rPr lang="en-US" sz="1200" spc="-10" dirty="0"/>
              <a:t> </a:t>
            </a:r>
            <a:r>
              <a:rPr lang="en-US" sz="1200" spc="30" dirty="0"/>
              <a:t>of</a:t>
            </a:r>
            <a:r>
              <a:rPr lang="en-US" sz="1200" spc="-10" dirty="0"/>
              <a:t> </a:t>
            </a:r>
            <a:r>
              <a:rPr lang="en-US" sz="1200" spc="50" dirty="0"/>
              <a:t>a</a:t>
            </a:r>
            <a:r>
              <a:rPr lang="en-US" sz="1200" spc="-5" dirty="0"/>
              <a:t> Department Store </a:t>
            </a:r>
            <a:r>
              <a:rPr lang="en-US" sz="1200" spc="20" dirty="0" smtClean="0"/>
              <a:t>System</a:t>
            </a:r>
            <a:endParaRPr lang="en-US" sz="1200" spc="20" dirty="0"/>
          </a:p>
        </p:txBody>
      </p:sp>
      <p:sp>
        <p:nvSpPr>
          <p:cNvPr id="10" name="object 10">
            <a:extLst>
              <a:ext uri="{D5095345-EB3A-4D34-9A27-BEDD4FA0B32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2620FE9-95A8-4AEB-AE6C-E964A292E6D6}"/>
              </a:ext>
            </a:extLst>
          </p:cNvPr>
          <p:cNvSpPr txBox="1"/>
          <p:nvPr/>
        </p:nvSpPr>
        <p:spPr>
          <a:xfrm>
            <a:off x="1064904" y="1295400"/>
            <a:ext cx="1920874" cy="1307666"/>
          </a:xfrm>
          <a:prstGeom prst="rect">
            <a:avLst/>
          </a:prstGeom>
        </p:spPr>
        <p:txBody>
          <a:bodyPr vert="horz" wrap="square" lIns="0" tIns="11430" rIns="0" bIns="0" rtlCol="0">
            <a:spAutoFit/>
          </a:bodyPr>
          <a:lstStyle/>
          <a:p>
            <a:pPr marL="12700" marR="5080" indent="155575" algn="ctr">
              <a:lnSpc>
                <a:spcPct val="104000"/>
              </a:lnSpc>
              <a:spcBef>
                <a:spcPts val="90"/>
              </a:spcBef>
            </a:pPr>
            <a:r>
              <a:rPr lang="en-US" sz="900" spc="40" dirty="0">
                <a:solidFill>
                  <a:srgbClr val="FFFFFF"/>
                </a:solidFill>
                <a:latin typeface="Trebuchet MS"/>
              </a:rPr>
              <a:t>A</a:t>
            </a:r>
            <a:r>
              <a:rPr lang="en-US" sz="900" spc="-60" dirty="0">
                <a:solidFill>
                  <a:srgbClr val="FFFFFF"/>
                </a:solidFill>
                <a:latin typeface="Trebuchet MS"/>
              </a:rPr>
              <a:t> </a:t>
            </a:r>
            <a:r>
              <a:rPr lang="en-US" sz="900" spc="50" dirty="0">
                <a:solidFill>
                  <a:srgbClr val="FFFFFF"/>
                </a:solidFill>
                <a:latin typeface="Trebuchet MS"/>
              </a:rPr>
              <a:t>g</a:t>
            </a:r>
            <a:r>
              <a:rPr lang="en-US" sz="900" spc="45" dirty="0">
                <a:solidFill>
                  <a:srgbClr val="FFFFFF"/>
                </a:solidFill>
                <a:latin typeface="Trebuchet MS"/>
              </a:rPr>
              <a:t>oo</a:t>
            </a:r>
            <a:r>
              <a:rPr lang="en-US" sz="900" dirty="0">
                <a:solidFill>
                  <a:srgbClr val="FFFFFF"/>
                </a:solidFill>
                <a:latin typeface="Trebuchet MS"/>
              </a:rPr>
              <a:t>d</a:t>
            </a:r>
            <a:r>
              <a:rPr lang="en-US" sz="900" spc="-60" dirty="0">
                <a:solidFill>
                  <a:srgbClr val="FFFFFF"/>
                </a:solidFill>
                <a:latin typeface="Trebuchet MS"/>
              </a:rPr>
              <a:t> </a:t>
            </a:r>
            <a:r>
              <a:rPr lang="en-US" sz="900" spc="-5" dirty="0">
                <a:solidFill>
                  <a:schemeClr val="bg1"/>
                </a:solidFill>
              </a:rPr>
              <a:t>Department Store </a:t>
            </a:r>
            <a:r>
              <a:rPr lang="en-US" sz="900" dirty="0" smtClean="0">
                <a:solidFill>
                  <a:srgbClr val="FFFFFF"/>
                </a:solidFill>
                <a:latin typeface="Trebuchet MS"/>
              </a:rPr>
              <a:t>b</a:t>
            </a:r>
            <a:r>
              <a:rPr lang="en-US" sz="900" spc="-50" dirty="0" smtClean="0">
                <a:solidFill>
                  <a:srgbClr val="FFFFFF"/>
                </a:solidFill>
                <a:latin typeface="Trebuchet MS"/>
              </a:rPr>
              <a:t>i</a:t>
            </a:r>
            <a:r>
              <a:rPr lang="en-US" sz="900" spc="-60" dirty="0" smtClean="0">
                <a:solidFill>
                  <a:srgbClr val="FFFFFF"/>
                </a:solidFill>
                <a:latin typeface="Trebuchet MS"/>
              </a:rPr>
              <a:t>ll</a:t>
            </a:r>
            <a:r>
              <a:rPr lang="en-US" sz="900" spc="-50" dirty="0" smtClean="0">
                <a:solidFill>
                  <a:srgbClr val="FFFFFF"/>
                </a:solidFill>
                <a:latin typeface="Trebuchet MS"/>
              </a:rPr>
              <a:t>i</a:t>
            </a:r>
            <a:r>
              <a:rPr lang="en-US" sz="900" spc="20" dirty="0" smtClean="0">
                <a:solidFill>
                  <a:srgbClr val="FFFFFF"/>
                </a:solidFill>
                <a:latin typeface="Trebuchet MS"/>
              </a:rPr>
              <a:t>n</a:t>
            </a:r>
            <a:r>
              <a:rPr lang="en-US" sz="900" spc="50" dirty="0" smtClean="0">
                <a:solidFill>
                  <a:srgbClr val="FFFFFF"/>
                </a:solidFill>
                <a:latin typeface="Trebuchet MS"/>
              </a:rPr>
              <a:t>g</a:t>
            </a:r>
            <a:r>
              <a:rPr lang="en-US" sz="900" spc="-60" dirty="0" smtClean="0">
                <a:solidFill>
                  <a:srgbClr val="FFFFFF"/>
                </a:solidFill>
                <a:latin typeface="Trebuchet MS"/>
              </a:rPr>
              <a:t> </a:t>
            </a:r>
            <a:r>
              <a:rPr lang="en-US" sz="900" spc="25" dirty="0">
                <a:solidFill>
                  <a:srgbClr val="FFFFFF"/>
                </a:solidFill>
                <a:latin typeface="Trebuchet MS"/>
              </a:rPr>
              <a:t>s</a:t>
            </a:r>
            <a:r>
              <a:rPr lang="en-US" sz="900" spc="20" dirty="0">
                <a:solidFill>
                  <a:srgbClr val="FFFFFF"/>
                </a:solidFill>
                <a:latin typeface="Trebuchet MS"/>
              </a:rPr>
              <a:t>y</a:t>
            </a:r>
            <a:r>
              <a:rPr lang="en-US" sz="900" spc="25" dirty="0">
                <a:solidFill>
                  <a:srgbClr val="FFFFFF"/>
                </a:solidFill>
                <a:latin typeface="Trebuchet MS"/>
              </a:rPr>
              <a:t>s</a:t>
            </a:r>
            <a:r>
              <a:rPr lang="en-US" sz="900" spc="-25" dirty="0">
                <a:solidFill>
                  <a:srgbClr val="FFFFFF"/>
                </a:solidFill>
                <a:latin typeface="Trebuchet MS"/>
              </a:rPr>
              <a:t>t</a:t>
            </a:r>
            <a:r>
              <a:rPr lang="en-US" sz="900" spc="-20" dirty="0">
                <a:solidFill>
                  <a:srgbClr val="FFFFFF"/>
                </a:solidFill>
                <a:latin typeface="Trebuchet MS"/>
              </a:rPr>
              <a:t>e</a:t>
            </a:r>
            <a:r>
              <a:rPr lang="en-US" sz="900" spc="15" dirty="0">
                <a:solidFill>
                  <a:srgbClr val="FFFFFF"/>
                </a:solidFill>
                <a:latin typeface="Trebuchet MS"/>
              </a:rPr>
              <a:t>m  </a:t>
            </a:r>
            <a:r>
              <a:rPr lang="en-US" sz="900" spc="25" dirty="0">
                <a:solidFill>
                  <a:srgbClr val="FFFFFF"/>
                </a:solidFill>
                <a:latin typeface="Trebuchet MS"/>
              </a:rPr>
              <a:t>s</a:t>
            </a:r>
            <a:r>
              <a:rPr lang="en-US" sz="900" spc="15" dirty="0">
                <a:solidFill>
                  <a:srgbClr val="FFFFFF"/>
                </a:solidFill>
                <a:latin typeface="Trebuchet MS"/>
              </a:rPr>
              <a:t>h</a:t>
            </a:r>
            <a:r>
              <a:rPr lang="en-US" sz="900" spc="45" dirty="0">
                <a:solidFill>
                  <a:srgbClr val="FFFFFF"/>
                </a:solidFill>
                <a:latin typeface="Trebuchet MS"/>
              </a:rPr>
              <a:t>o</a:t>
            </a:r>
            <a:r>
              <a:rPr lang="en-US" sz="900" dirty="0">
                <a:solidFill>
                  <a:srgbClr val="FFFFFF"/>
                </a:solidFill>
                <a:latin typeface="Trebuchet MS"/>
              </a:rPr>
              <a:t>u</a:t>
            </a:r>
            <a:r>
              <a:rPr lang="en-US" sz="900" spc="-60" dirty="0">
                <a:solidFill>
                  <a:srgbClr val="FFFFFF"/>
                </a:solidFill>
                <a:latin typeface="Trebuchet MS"/>
              </a:rPr>
              <a:t>l</a:t>
            </a:r>
            <a:r>
              <a:rPr lang="en-US" sz="900" dirty="0">
                <a:solidFill>
                  <a:srgbClr val="FFFFFF"/>
                </a:solidFill>
                <a:latin typeface="Trebuchet MS"/>
              </a:rPr>
              <a:t>d</a:t>
            </a:r>
            <a:r>
              <a:rPr lang="en-US" sz="900" spc="-60" dirty="0">
                <a:solidFill>
                  <a:srgbClr val="FFFFFF"/>
                </a:solidFill>
                <a:latin typeface="Trebuchet MS"/>
              </a:rPr>
              <a:t> </a:t>
            </a:r>
            <a:r>
              <a:rPr lang="en-US" sz="900" spc="15" dirty="0">
                <a:solidFill>
                  <a:srgbClr val="FFFFFF"/>
                </a:solidFill>
                <a:latin typeface="Trebuchet MS"/>
              </a:rPr>
              <a:t>h</a:t>
            </a:r>
            <a:r>
              <a:rPr lang="en-US" sz="900" spc="-10" dirty="0">
                <a:solidFill>
                  <a:srgbClr val="FFFFFF"/>
                </a:solidFill>
                <a:latin typeface="Trebuchet MS"/>
              </a:rPr>
              <a:t>a</a:t>
            </a:r>
            <a:r>
              <a:rPr lang="en-US" sz="900" spc="10" dirty="0">
                <a:solidFill>
                  <a:srgbClr val="FFFFFF"/>
                </a:solidFill>
                <a:latin typeface="Trebuchet MS"/>
              </a:rPr>
              <a:t>v</a:t>
            </a:r>
            <a:r>
              <a:rPr lang="en-US" sz="900" spc="-20" dirty="0">
                <a:solidFill>
                  <a:srgbClr val="FFFFFF"/>
                </a:solidFill>
                <a:latin typeface="Trebuchet MS"/>
              </a:rPr>
              <a:t>e</a:t>
            </a:r>
            <a:r>
              <a:rPr lang="en-US" sz="900" spc="-60" dirty="0">
                <a:solidFill>
                  <a:srgbClr val="FFFFFF"/>
                </a:solidFill>
                <a:latin typeface="Trebuchet MS"/>
              </a:rPr>
              <a:t> </a:t>
            </a:r>
            <a:r>
              <a:rPr lang="en-US" sz="900" spc="-25" dirty="0">
                <a:solidFill>
                  <a:srgbClr val="FFFFFF"/>
                </a:solidFill>
                <a:latin typeface="Trebuchet MS"/>
              </a:rPr>
              <a:t>f</a:t>
            </a:r>
            <a:r>
              <a:rPr lang="en-US" sz="900" spc="-20" dirty="0">
                <a:solidFill>
                  <a:srgbClr val="FFFFFF"/>
                </a:solidFill>
                <a:latin typeface="Trebuchet MS"/>
              </a:rPr>
              <a:t>e</a:t>
            </a:r>
            <a:r>
              <a:rPr lang="en-US" sz="900" spc="-5" dirty="0">
                <a:solidFill>
                  <a:srgbClr val="FFFFFF"/>
                </a:solidFill>
                <a:latin typeface="Trebuchet MS"/>
              </a:rPr>
              <a:t>a</a:t>
            </a:r>
            <a:r>
              <a:rPr lang="en-US" sz="900" spc="-20" dirty="0">
                <a:solidFill>
                  <a:srgbClr val="FFFFFF"/>
                </a:solidFill>
                <a:latin typeface="Trebuchet MS"/>
              </a:rPr>
              <a:t>t</a:t>
            </a:r>
            <a:r>
              <a:rPr lang="en-US" sz="900" dirty="0">
                <a:solidFill>
                  <a:srgbClr val="FFFFFF"/>
                </a:solidFill>
                <a:latin typeface="Trebuchet MS"/>
              </a:rPr>
              <a:t>u</a:t>
            </a:r>
            <a:r>
              <a:rPr lang="en-US" sz="900" spc="-50" dirty="0">
                <a:solidFill>
                  <a:srgbClr val="FFFFFF"/>
                </a:solidFill>
                <a:latin typeface="Trebuchet MS"/>
              </a:rPr>
              <a:t>r</a:t>
            </a:r>
            <a:r>
              <a:rPr lang="en-US" sz="900" spc="-20" dirty="0">
                <a:solidFill>
                  <a:srgbClr val="FFFFFF"/>
                </a:solidFill>
                <a:latin typeface="Trebuchet MS"/>
              </a:rPr>
              <a:t>e</a:t>
            </a:r>
            <a:r>
              <a:rPr lang="en-US" sz="900" spc="25" dirty="0">
                <a:solidFill>
                  <a:srgbClr val="FFFFFF"/>
                </a:solidFill>
                <a:latin typeface="Trebuchet MS"/>
              </a:rPr>
              <a:t>s</a:t>
            </a:r>
            <a:r>
              <a:rPr lang="en-US" sz="900" spc="-60" dirty="0">
                <a:solidFill>
                  <a:srgbClr val="FFFFFF"/>
                </a:solidFill>
                <a:latin typeface="Trebuchet MS"/>
              </a:rPr>
              <a:t> l</a:t>
            </a:r>
            <a:r>
              <a:rPr lang="en-US" sz="900" spc="-50" dirty="0">
                <a:solidFill>
                  <a:srgbClr val="FFFFFF"/>
                </a:solidFill>
                <a:latin typeface="Trebuchet MS"/>
              </a:rPr>
              <a:t>i</a:t>
            </a:r>
            <a:r>
              <a:rPr lang="en-US" sz="900" spc="-10" dirty="0">
                <a:solidFill>
                  <a:srgbClr val="FFFFFF"/>
                </a:solidFill>
                <a:latin typeface="Trebuchet MS"/>
              </a:rPr>
              <a:t>k</a:t>
            </a:r>
            <a:r>
              <a:rPr lang="en-US" sz="900" spc="-20" dirty="0">
                <a:solidFill>
                  <a:srgbClr val="FFFFFF"/>
                </a:solidFill>
                <a:latin typeface="Trebuchet MS"/>
              </a:rPr>
              <a:t>e</a:t>
            </a:r>
            <a:r>
              <a:rPr lang="en-US" sz="900" dirty="0">
                <a:solidFill>
                  <a:srgbClr val="FFFFFF"/>
                </a:solidFill>
                <a:latin typeface="Trebuchet MS"/>
              </a:rPr>
              <a:t> </a:t>
            </a:r>
            <a:r>
              <a:rPr lang="en-US" sz="900" spc="-114" dirty="0">
                <a:solidFill>
                  <a:srgbClr val="FFFFFF"/>
                </a:solidFill>
                <a:latin typeface="Trebuchet MS"/>
              </a:rPr>
              <a:t> </a:t>
            </a:r>
            <a:r>
              <a:rPr lang="en-US" sz="900" spc="-50" dirty="0">
                <a:solidFill>
                  <a:srgbClr val="FFFFFF"/>
                </a:solidFill>
                <a:latin typeface="Trebuchet MS"/>
              </a:rPr>
              <a:t>r</a:t>
            </a:r>
            <a:r>
              <a:rPr lang="en-US" sz="900" spc="-20" dirty="0">
                <a:solidFill>
                  <a:srgbClr val="FFFFFF"/>
                </a:solidFill>
                <a:latin typeface="Trebuchet MS"/>
              </a:rPr>
              <a:t>e</a:t>
            </a:r>
            <a:r>
              <a:rPr lang="en-US" sz="900" spc="-5" dirty="0">
                <a:solidFill>
                  <a:srgbClr val="FFFFFF"/>
                </a:solidFill>
                <a:latin typeface="Trebuchet MS"/>
              </a:rPr>
              <a:t>a</a:t>
            </a:r>
            <a:r>
              <a:rPr lang="en-US" sz="900" spc="-60" dirty="0">
                <a:solidFill>
                  <a:srgbClr val="FFFFFF"/>
                </a:solidFill>
                <a:latin typeface="Trebuchet MS"/>
              </a:rPr>
              <a:t>l</a:t>
            </a:r>
            <a:r>
              <a:rPr lang="en-US" sz="900" spc="20" dirty="0">
                <a:solidFill>
                  <a:srgbClr val="FFFFFF"/>
                </a:solidFill>
                <a:latin typeface="Trebuchet MS"/>
              </a:rPr>
              <a:t>-</a:t>
            </a:r>
            <a:r>
              <a:rPr lang="en-US" sz="900" spc="-20" dirty="0">
                <a:solidFill>
                  <a:srgbClr val="FFFFFF"/>
                </a:solidFill>
                <a:latin typeface="Trebuchet MS"/>
              </a:rPr>
              <a:t>t</a:t>
            </a:r>
            <a:r>
              <a:rPr lang="en-US" sz="900" spc="-50" dirty="0">
                <a:solidFill>
                  <a:srgbClr val="FFFFFF"/>
                </a:solidFill>
                <a:latin typeface="Trebuchet MS"/>
              </a:rPr>
              <a:t>i</a:t>
            </a:r>
            <a:r>
              <a:rPr lang="en-US" sz="900" spc="20" dirty="0">
                <a:solidFill>
                  <a:srgbClr val="FFFFFF"/>
                </a:solidFill>
                <a:latin typeface="Trebuchet MS"/>
              </a:rPr>
              <a:t>m</a:t>
            </a:r>
            <a:r>
              <a:rPr lang="en-US" sz="900" spc="-15" dirty="0">
                <a:solidFill>
                  <a:srgbClr val="FFFFFF"/>
                </a:solidFill>
                <a:latin typeface="Trebuchet MS"/>
              </a:rPr>
              <a:t>e  </a:t>
            </a:r>
            <a:r>
              <a:rPr lang="en-US" sz="900" spc="-50" dirty="0">
                <a:solidFill>
                  <a:srgbClr val="FFFFFF"/>
                </a:solidFill>
                <a:latin typeface="Trebuchet MS"/>
              </a:rPr>
              <a:t>i</a:t>
            </a:r>
            <a:r>
              <a:rPr lang="en-US" sz="900" spc="20" dirty="0">
                <a:solidFill>
                  <a:srgbClr val="FFFFFF"/>
                </a:solidFill>
                <a:latin typeface="Trebuchet MS"/>
              </a:rPr>
              <a:t>n</a:t>
            </a:r>
            <a:r>
              <a:rPr lang="en-US" sz="900" spc="10" dirty="0">
                <a:solidFill>
                  <a:srgbClr val="FFFFFF"/>
                </a:solidFill>
                <a:latin typeface="Trebuchet MS"/>
              </a:rPr>
              <a:t>v</a:t>
            </a:r>
            <a:r>
              <a:rPr lang="en-US" sz="900" spc="-20" dirty="0">
                <a:solidFill>
                  <a:srgbClr val="FFFFFF"/>
                </a:solidFill>
                <a:latin typeface="Trebuchet MS"/>
              </a:rPr>
              <a:t>e</a:t>
            </a:r>
            <a:r>
              <a:rPr lang="en-US" sz="900" spc="20" dirty="0">
                <a:solidFill>
                  <a:srgbClr val="FFFFFF"/>
                </a:solidFill>
                <a:latin typeface="Trebuchet MS"/>
              </a:rPr>
              <a:t>n</a:t>
            </a:r>
            <a:r>
              <a:rPr lang="en-US" sz="900" spc="-25" dirty="0">
                <a:solidFill>
                  <a:srgbClr val="FFFFFF"/>
                </a:solidFill>
                <a:latin typeface="Trebuchet MS"/>
              </a:rPr>
              <a:t>t</a:t>
            </a:r>
            <a:r>
              <a:rPr lang="en-US" sz="900" spc="45" dirty="0">
                <a:solidFill>
                  <a:srgbClr val="FFFFFF"/>
                </a:solidFill>
                <a:latin typeface="Trebuchet MS"/>
              </a:rPr>
              <a:t>o</a:t>
            </a:r>
            <a:r>
              <a:rPr lang="en-US" sz="900" spc="-35" dirty="0">
                <a:solidFill>
                  <a:srgbClr val="FFFFFF"/>
                </a:solidFill>
                <a:latin typeface="Trebuchet MS"/>
              </a:rPr>
              <a:t>r</a:t>
            </a:r>
            <a:r>
              <a:rPr lang="en-US" sz="900" spc="20" dirty="0">
                <a:solidFill>
                  <a:srgbClr val="FFFFFF"/>
                </a:solidFill>
                <a:latin typeface="Trebuchet MS"/>
              </a:rPr>
              <a:t>y</a:t>
            </a:r>
            <a:r>
              <a:rPr lang="en-US" sz="900" spc="-60" dirty="0">
                <a:solidFill>
                  <a:srgbClr val="FFFFFF"/>
                </a:solidFill>
                <a:latin typeface="Trebuchet MS"/>
              </a:rPr>
              <a:t> </a:t>
            </a:r>
            <a:r>
              <a:rPr lang="en-US" sz="900" spc="20" dirty="0">
                <a:solidFill>
                  <a:srgbClr val="FFFFFF"/>
                </a:solidFill>
                <a:latin typeface="Trebuchet MS"/>
              </a:rPr>
              <a:t>m</a:t>
            </a:r>
            <a:r>
              <a:rPr lang="en-US" sz="900" spc="-5" dirty="0">
                <a:solidFill>
                  <a:srgbClr val="FFFFFF"/>
                </a:solidFill>
                <a:latin typeface="Trebuchet MS"/>
              </a:rPr>
              <a:t>a</a:t>
            </a:r>
            <a:r>
              <a:rPr lang="en-US" sz="900" spc="20" dirty="0">
                <a:solidFill>
                  <a:srgbClr val="FFFFFF"/>
                </a:solidFill>
                <a:latin typeface="Trebuchet MS"/>
              </a:rPr>
              <a:t>n</a:t>
            </a:r>
            <a:r>
              <a:rPr lang="en-US" sz="900" spc="-5" dirty="0">
                <a:solidFill>
                  <a:srgbClr val="FFFFFF"/>
                </a:solidFill>
                <a:latin typeface="Trebuchet MS"/>
              </a:rPr>
              <a:t>a</a:t>
            </a:r>
            <a:r>
              <a:rPr lang="en-US" sz="900" spc="50" dirty="0">
                <a:solidFill>
                  <a:srgbClr val="FFFFFF"/>
                </a:solidFill>
                <a:latin typeface="Trebuchet MS"/>
              </a:rPr>
              <a:t>g</a:t>
            </a:r>
            <a:r>
              <a:rPr lang="en-US" sz="900" spc="-20" dirty="0">
                <a:solidFill>
                  <a:srgbClr val="FFFFFF"/>
                </a:solidFill>
                <a:latin typeface="Trebuchet MS"/>
              </a:rPr>
              <a:t>e</a:t>
            </a:r>
            <a:r>
              <a:rPr lang="en-US" sz="900" spc="20" dirty="0">
                <a:solidFill>
                  <a:srgbClr val="FFFFFF"/>
                </a:solidFill>
                <a:latin typeface="Trebuchet MS"/>
              </a:rPr>
              <a:t>m</a:t>
            </a:r>
            <a:r>
              <a:rPr lang="en-US" sz="900" spc="-20" dirty="0">
                <a:solidFill>
                  <a:srgbClr val="FFFFFF"/>
                </a:solidFill>
                <a:latin typeface="Trebuchet MS"/>
              </a:rPr>
              <a:t>e</a:t>
            </a:r>
            <a:r>
              <a:rPr lang="en-US" sz="900" spc="20" dirty="0">
                <a:solidFill>
                  <a:srgbClr val="FFFFFF"/>
                </a:solidFill>
                <a:latin typeface="Trebuchet MS"/>
              </a:rPr>
              <a:t>n</a:t>
            </a:r>
            <a:r>
              <a:rPr lang="en-US" sz="900" spc="-20" dirty="0">
                <a:solidFill>
                  <a:srgbClr val="FFFFFF"/>
                </a:solidFill>
                <a:latin typeface="Trebuchet MS"/>
              </a:rPr>
              <a:t>t</a:t>
            </a:r>
            <a:r>
              <a:rPr lang="en-US" sz="900" spc="-135" dirty="0">
                <a:solidFill>
                  <a:srgbClr val="FFFFFF"/>
                </a:solidFill>
                <a:latin typeface="Trebuchet MS"/>
              </a:rPr>
              <a:t>,</a:t>
            </a:r>
            <a:r>
              <a:rPr lang="en-US" sz="900" spc="-60" dirty="0">
                <a:solidFill>
                  <a:srgbClr val="FFFFFF"/>
                </a:solidFill>
                <a:latin typeface="Trebuchet MS"/>
              </a:rPr>
              <a:t> </a:t>
            </a:r>
            <a:r>
              <a:rPr lang="en-US" sz="900" spc="25" dirty="0">
                <a:solidFill>
                  <a:srgbClr val="FFFFFF"/>
                </a:solidFill>
                <a:latin typeface="Trebuchet MS"/>
              </a:rPr>
              <a:t>s</a:t>
            </a:r>
            <a:r>
              <a:rPr lang="en-US" sz="900" spc="-5" dirty="0">
                <a:solidFill>
                  <a:srgbClr val="FFFFFF"/>
                </a:solidFill>
                <a:latin typeface="Trebuchet MS"/>
              </a:rPr>
              <a:t>a</a:t>
            </a:r>
            <a:r>
              <a:rPr lang="en-US" sz="900" spc="-60" dirty="0">
                <a:solidFill>
                  <a:srgbClr val="FFFFFF"/>
                </a:solidFill>
                <a:latin typeface="Trebuchet MS"/>
              </a:rPr>
              <a:t>l</a:t>
            </a:r>
            <a:r>
              <a:rPr lang="en-US" sz="900" spc="-20" dirty="0">
                <a:solidFill>
                  <a:srgbClr val="FFFFFF"/>
                </a:solidFill>
                <a:latin typeface="Trebuchet MS"/>
              </a:rPr>
              <a:t>e</a:t>
            </a:r>
            <a:r>
              <a:rPr lang="en-US" sz="900" spc="20" dirty="0">
                <a:solidFill>
                  <a:srgbClr val="FFFFFF"/>
                </a:solidFill>
                <a:latin typeface="Trebuchet MS"/>
              </a:rPr>
              <a:t>s  </a:t>
            </a:r>
            <a:r>
              <a:rPr lang="en-US" sz="900" spc="-20" dirty="0">
                <a:solidFill>
                  <a:srgbClr val="FFFFFF"/>
                </a:solidFill>
                <a:latin typeface="Trebuchet MS"/>
              </a:rPr>
              <a:t>t</a:t>
            </a:r>
            <a:r>
              <a:rPr lang="en-US" sz="900" spc="-45" dirty="0">
                <a:solidFill>
                  <a:srgbClr val="FFFFFF"/>
                </a:solidFill>
                <a:latin typeface="Trebuchet MS"/>
              </a:rPr>
              <a:t>r</a:t>
            </a:r>
            <a:r>
              <a:rPr lang="en-US" sz="900" spc="-5" dirty="0">
                <a:solidFill>
                  <a:srgbClr val="FFFFFF"/>
                </a:solidFill>
                <a:latin typeface="Trebuchet MS"/>
              </a:rPr>
              <a:t>a</a:t>
            </a:r>
            <a:r>
              <a:rPr lang="en-US" sz="900" spc="-40" dirty="0">
                <a:solidFill>
                  <a:srgbClr val="FFFFFF"/>
                </a:solidFill>
                <a:latin typeface="Trebuchet MS"/>
              </a:rPr>
              <a:t>c</a:t>
            </a:r>
            <a:r>
              <a:rPr lang="en-US" sz="900" spc="15" dirty="0">
                <a:solidFill>
                  <a:srgbClr val="FFFFFF"/>
                </a:solidFill>
                <a:latin typeface="Trebuchet MS"/>
              </a:rPr>
              <a:t>k</a:t>
            </a:r>
            <a:r>
              <a:rPr lang="en-US" sz="900" spc="-50" dirty="0">
                <a:solidFill>
                  <a:srgbClr val="FFFFFF"/>
                </a:solidFill>
                <a:latin typeface="Trebuchet MS"/>
              </a:rPr>
              <a:t>i</a:t>
            </a:r>
            <a:r>
              <a:rPr lang="en-US" sz="900" spc="20" dirty="0">
                <a:solidFill>
                  <a:srgbClr val="FFFFFF"/>
                </a:solidFill>
                <a:latin typeface="Trebuchet MS"/>
              </a:rPr>
              <a:t>n</a:t>
            </a:r>
            <a:r>
              <a:rPr lang="en-US" sz="900" spc="50" dirty="0">
                <a:solidFill>
                  <a:srgbClr val="FFFFFF"/>
                </a:solidFill>
                <a:latin typeface="Trebuchet MS"/>
              </a:rPr>
              <a:t>g</a:t>
            </a:r>
            <a:r>
              <a:rPr lang="en-US" sz="900" spc="-135" dirty="0">
                <a:solidFill>
                  <a:srgbClr val="FFFFFF"/>
                </a:solidFill>
                <a:latin typeface="Trebuchet MS"/>
              </a:rPr>
              <a:t>,</a:t>
            </a:r>
            <a:r>
              <a:rPr lang="en-US" sz="900" spc="-60" dirty="0">
                <a:solidFill>
                  <a:srgbClr val="FFFFFF"/>
                </a:solidFill>
                <a:latin typeface="Trebuchet MS"/>
              </a:rPr>
              <a:t> </a:t>
            </a:r>
            <a:r>
              <a:rPr lang="en-US" sz="900" spc="-5" dirty="0">
                <a:solidFill>
                  <a:srgbClr val="FFFFFF"/>
                </a:solidFill>
                <a:latin typeface="Trebuchet MS"/>
              </a:rPr>
              <a:t>a</a:t>
            </a:r>
            <a:r>
              <a:rPr lang="en-US" sz="900" spc="20" dirty="0">
                <a:solidFill>
                  <a:srgbClr val="FFFFFF"/>
                </a:solidFill>
                <a:latin typeface="Trebuchet MS"/>
              </a:rPr>
              <a:t>n</a:t>
            </a:r>
            <a:r>
              <a:rPr lang="en-US" sz="900" dirty="0">
                <a:solidFill>
                  <a:srgbClr val="FFFFFF"/>
                </a:solidFill>
                <a:latin typeface="Trebuchet MS"/>
              </a:rPr>
              <a:t>d</a:t>
            </a:r>
            <a:r>
              <a:rPr lang="en-US" sz="900" spc="-60" dirty="0">
                <a:solidFill>
                  <a:srgbClr val="FFFFFF"/>
                </a:solidFill>
                <a:latin typeface="Trebuchet MS"/>
              </a:rPr>
              <a:t> </a:t>
            </a:r>
            <a:r>
              <a:rPr lang="en-US" sz="900" spc="-50" dirty="0">
                <a:solidFill>
                  <a:srgbClr val="FFFFFF"/>
                </a:solidFill>
                <a:latin typeface="Trebuchet MS"/>
              </a:rPr>
              <a:t>r</a:t>
            </a:r>
            <a:r>
              <a:rPr lang="en-US" sz="900" spc="-20" dirty="0">
                <a:solidFill>
                  <a:srgbClr val="FFFFFF"/>
                </a:solidFill>
                <a:latin typeface="Trebuchet MS"/>
              </a:rPr>
              <a:t>e</a:t>
            </a:r>
            <a:r>
              <a:rPr lang="en-US" sz="900" dirty="0">
                <a:solidFill>
                  <a:srgbClr val="FFFFFF"/>
                </a:solidFill>
                <a:latin typeface="Trebuchet MS"/>
              </a:rPr>
              <a:t>p</a:t>
            </a:r>
            <a:r>
              <a:rPr lang="en-US" sz="900" spc="45" dirty="0">
                <a:solidFill>
                  <a:srgbClr val="FFFFFF"/>
                </a:solidFill>
                <a:latin typeface="Trebuchet MS"/>
              </a:rPr>
              <a:t>o</a:t>
            </a:r>
            <a:r>
              <a:rPr lang="en-US" sz="900" spc="-35" dirty="0">
                <a:solidFill>
                  <a:srgbClr val="FFFFFF"/>
                </a:solidFill>
                <a:latin typeface="Trebuchet MS"/>
              </a:rPr>
              <a:t>r</a:t>
            </a:r>
            <a:r>
              <a:rPr lang="en-US" sz="900" spc="-20" dirty="0">
                <a:solidFill>
                  <a:srgbClr val="FFFFFF"/>
                </a:solidFill>
                <a:latin typeface="Trebuchet MS"/>
              </a:rPr>
              <a:t>t</a:t>
            </a:r>
            <a:r>
              <a:rPr lang="en-US" sz="900" spc="-50" dirty="0">
                <a:solidFill>
                  <a:srgbClr val="FFFFFF"/>
                </a:solidFill>
                <a:latin typeface="Trebuchet MS"/>
              </a:rPr>
              <a:t>i</a:t>
            </a:r>
            <a:r>
              <a:rPr lang="en-US" sz="900" spc="20" dirty="0">
                <a:solidFill>
                  <a:srgbClr val="FFFFFF"/>
                </a:solidFill>
                <a:latin typeface="Trebuchet MS"/>
              </a:rPr>
              <a:t>n</a:t>
            </a:r>
            <a:r>
              <a:rPr lang="en-US" sz="900" spc="50" dirty="0">
                <a:solidFill>
                  <a:srgbClr val="FFFFFF"/>
                </a:solidFill>
                <a:latin typeface="Trebuchet MS"/>
              </a:rPr>
              <a:t>g</a:t>
            </a:r>
            <a:r>
              <a:rPr lang="en-US" sz="900" spc="-125" dirty="0">
                <a:solidFill>
                  <a:srgbClr val="FFFFFF"/>
                </a:solidFill>
                <a:latin typeface="Trebuchet MS"/>
              </a:rPr>
              <a:t>.</a:t>
            </a:r>
            <a:r>
              <a:rPr lang="en-US" sz="900" spc="-60" dirty="0">
                <a:solidFill>
                  <a:srgbClr val="FFFFFF"/>
                </a:solidFill>
                <a:latin typeface="Trebuchet MS"/>
              </a:rPr>
              <a:t> </a:t>
            </a:r>
            <a:r>
              <a:rPr lang="en-US" sz="900" spc="-10" dirty="0">
                <a:solidFill>
                  <a:srgbClr val="FFFFFF"/>
                </a:solidFill>
                <a:latin typeface="Trebuchet MS"/>
              </a:rPr>
              <a:t>I</a:t>
            </a:r>
            <a:r>
              <a:rPr lang="en-US" sz="900" spc="-20" dirty="0">
                <a:solidFill>
                  <a:srgbClr val="FFFFFF"/>
                </a:solidFill>
                <a:latin typeface="Trebuchet MS"/>
              </a:rPr>
              <a:t>t</a:t>
            </a:r>
            <a:r>
              <a:rPr lang="en-US" sz="900" spc="-60" dirty="0">
                <a:solidFill>
                  <a:srgbClr val="FFFFFF"/>
                </a:solidFill>
                <a:latin typeface="Trebuchet MS"/>
              </a:rPr>
              <a:t> </a:t>
            </a:r>
            <a:r>
              <a:rPr lang="en-US" sz="900" spc="25" dirty="0">
                <a:solidFill>
                  <a:srgbClr val="FFFFFF"/>
                </a:solidFill>
                <a:latin typeface="Trebuchet MS"/>
              </a:rPr>
              <a:t>s</a:t>
            </a:r>
            <a:r>
              <a:rPr lang="en-US" sz="900" spc="15" dirty="0">
                <a:solidFill>
                  <a:srgbClr val="FFFFFF"/>
                </a:solidFill>
                <a:latin typeface="Trebuchet MS"/>
              </a:rPr>
              <a:t>h</a:t>
            </a:r>
            <a:r>
              <a:rPr lang="en-US" sz="900" spc="45" dirty="0">
                <a:solidFill>
                  <a:srgbClr val="FFFFFF"/>
                </a:solidFill>
                <a:latin typeface="Trebuchet MS"/>
              </a:rPr>
              <a:t>o</a:t>
            </a:r>
            <a:r>
              <a:rPr lang="en-US" sz="900" dirty="0">
                <a:solidFill>
                  <a:srgbClr val="FFFFFF"/>
                </a:solidFill>
                <a:latin typeface="Trebuchet MS"/>
              </a:rPr>
              <a:t>u</a:t>
            </a:r>
            <a:r>
              <a:rPr lang="en-US" sz="900" spc="-60" dirty="0">
                <a:solidFill>
                  <a:srgbClr val="FFFFFF"/>
                </a:solidFill>
                <a:latin typeface="Trebuchet MS"/>
              </a:rPr>
              <a:t>l</a:t>
            </a:r>
            <a:r>
              <a:rPr lang="en-US" sz="900" dirty="0">
                <a:solidFill>
                  <a:srgbClr val="FFFFFF"/>
                </a:solidFill>
                <a:latin typeface="Trebuchet MS"/>
              </a:rPr>
              <a:t>d  </a:t>
            </a:r>
            <a:r>
              <a:rPr lang="en-US" sz="900" spc="-50" dirty="0">
                <a:solidFill>
                  <a:srgbClr val="FFFFFF"/>
                </a:solidFill>
                <a:latin typeface="Trebuchet MS"/>
              </a:rPr>
              <a:t>i</a:t>
            </a:r>
            <a:r>
              <a:rPr lang="en-US" sz="900" spc="20" dirty="0">
                <a:solidFill>
                  <a:srgbClr val="FFFFFF"/>
                </a:solidFill>
                <a:latin typeface="Trebuchet MS"/>
              </a:rPr>
              <a:t>n</a:t>
            </a:r>
            <a:r>
              <a:rPr lang="en-US" sz="900" spc="-25" dirty="0">
                <a:solidFill>
                  <a:srgbClr val="FFFFFF"/>
                </a:solidFill>
                <a:latin typeface="Trebuchet MS"/>
              </a:rPr>
              <a:t>t</a:t>
            </a:r>
            <a:r>
              <a:rPr lang="en-US" sz="900" spc="-20" dirty="0">
                <a:solidFill>
                  <a:srgbClr val="FFFFFF"/>
                </a:solidFill>
                <a:latin typeface="Trebuchet MS"/>
              </a:rPr>
              <a:t>e</a:t>
            </a:r>
            <a:r>
              <a:rPr lang="en-US" sz="900" spc="50" dirty="0">
                <a:solidFill>
                  <a:srgbClr val="FFFFFF"/>
                </a:solidFill>
                <a:latin typeface="Trebuchet MS"/>
              </a:rPr>
              <a:t>g</a:t>
            </a:r>
            <a:r>
              <a:rPr lang="en-US" sz="900" spc="-45" dirty="0">
                <a:solidFill>
                  <a:srgbClr val="FFFFFF"/>
                </a:solidFill>
                <a:latin typeface="Trebuchet MS"/>
              </a:rPr>
              <a:t>r</a:t>
            </a:r>
            <a:r>
              <a:rPr lang="en-US" sz="900" spc="-5" dirty="0">
                <a:solidFill>
                  <a:srgbClr val="FFFFFF"/>
                </a:solidFill>
                <a:latin typeface="Trebuchet MS"/>
              </a:rPr>
              <a:t>a</a:t>
            </a:r>
            <a:r>
              <a:rPr lang="en-US" sz="900" spc="-25" dirty="0">
                <a:solidFill>
                  <a:srgbClr val="FFFFFF"/>
                </a:solidFill>
                <a:latin typeface="Trebuchet MS"/>
              </a:rPr>
              <a:t>t</a:t>
            </a:r>
            <a:r>
              <a:rPr lang="en-US" sz="900" spc="-20" dirty="0">
                <a:solidFill>
                  <a:srgbClr val="FFFFFF"/>
                </a:solidFill>
                <a:latin typeface="Trebuchet MS"/>
              </a:rPr>
              <a:t>e</a:t>
            </a:r>
            <a:r>
              <a:rPr lang="en-US" sz="900" spc="-60" dirty="0">
                <a:solidFill>
                  <a:srgbClr val="FFFFFF"/>
                </a:solidFill>
                <a:latin typeface="Trebuchet MS"/>
              </a:rPr>
              <a:t> </a:t>
            </a:r>
            <a:r>
              <a:rPr lang="en-US" sz="900" spc="25" dirty="0">
                <a:solidFill>
                  <a:srgbClr val="FFFFFF"/>
                </a:solidFill>
                <a:latin typeface="Trebuchet MS"/>
              </a:rPr>
              <a:t>w</a:t>
            </a:r>
            <a:r>
              <a:rPr lang="en-US" sz="900" spc="-50" dirty="0">
                <a:solidFill>
                  <a:srgbClr val="FFFFFF"/>
                </a:solidFill>
                <a:latin typeface="Trebuchet MS"/>
              </a:rPr>
              <a:t>i</a:t>
            </a:r>
            <a:r>
              <a:rPr lang="en-US" sz="900" spc="-20" dirty="0">
                <a:solidFill>
                  <a:srgbClr val="FFFFFF"/>
                </a:solidFill>
                <a:latin typeface="Trebuchet MS"/>
              </a:rPr>
              <a:t>t</a:t>
            </a:r>
            <a:r>
              <a:rPr lang="en-US" sz="900" spc="15" dirty="0">
                <a:solidFill>
                  <a:srgbClr val="FFFFFF"/>
                </a:solidFill>
                <a:latin typeface="Trebuchet MS"/>
              </a:rPr>
              <a:t>h</a:t>
            </a:r>
            <a:r>
              <a:rPr lang="en-US" sz="900" spc="-60" dirty="0">
                <a:solidFill>
                  <a:srgbClr val="FFFFFF"/>
                </a:solidFill>
                <a:latin typeface="Trebuchet MS"/>
              </a:rPr>
              <a:t> </a:t>
            </a:r>
            <a:r>
              <a:rPr lang="en-US" sz="900" spc="45" dirty="0">
                <a:solidFill>
                  <a:srgbClr val="FFFFFF"/>
                </a:solidFill>
                <a:latin typeface="Trebuchet MS"/>
              </a:rPr>
              <a:t>o</a:t>
            </a:r>
            <a:r>
              <a:rPr lang="en-US" sz="900" spc="-20" dirty="0">
                <a:solidFill>
                  <a:srgbClr val="FFFFFF"/>
                </a:solidFill>
                <a:latin typeface="Trebuchet MS"/>
              </a:rPr>
              <a:t>t</a:t>
            </a:r>
            <a:r>
              <a:rPr lang="en-US" sz="900" spc="15" dirty="0">
                <a:solidFill>
                  <a:srgbClr val="FFFFFF"/>
                </a:solidFill>
                <a:latin typeface="Trebuchet MS"/>
              </a:rPr>
              <a:t>h</a:t>
            </a:r>
            <a:r>
              <a:rPr lang="en-US" sz="900" spc="-20" dirty="0">
                <a:solidFill>
                  <a:srgbClr val="FFFFFF"/>
                </a:solidFill>
                <a:latin typeface="Trebuchet MS"/>
              </a:rPr>
              <a:t>e</a:t>
            </a:r>
            <a:r>
              <a:rPr lang="en-US" sz="900" spc="-35" dirty="0">
                <a:solidFill>
                  <a:srgbClr val="FFFFFF"/>
                </a:solidFill>
                <a:latin typeface="Trebuchet MS"/>
              </a:rPr>
              <a:t>r</a:t>
            </a:r>
            <a:r>
              <a:rPr lang="en-US" sz="900" spc="-60" dirty="0">
                <a:solidFill>
                  <a:srgbClr val="FFFFFF"/>
                </a:solidFill>
                <a:latin typeface="Trebuchet MS"/>
              </a:rPr>
              <a:t> </a:t>
            </a:r>
            <a:r>
              <a:rPr lang="en-US" sz="900" spc="25" dirty="0">
                <a:solidFill>
                  <a:srgbClr val="FFFFFF"/>
                </a:solidFill>
                <a:latin typeface="Trebuchet MS"/>
              </a:rPr>
              <a:t>s</a:t>
            </a:r>
            <a:r>
              <a:rPr lang="en-US" sz="900" spc="20" dirty="0">
                <a:solidFill>
                  <a:srgbClr val="FFFFFF"/>
                </a:solidFill>
                <a:latin typeface="Trebuchet MS"/>
              </a:rPr>
              <a:t>y</a:t>
            </a:r>
            <a:r>
              <a:rPr lang="en-US" sz="900" spc="25" dirty="0">
                <a:solidFill>
                  <a:srgbClr val="FFFFFF"/>
                </a:solidFill>
                <a:latin typeface="Trebuchet MS"/>
              </a:rPr>
              <a:t>s</a:t>
            </a:r>
            <a:r>
              <a:rPr lang="en-US" sz="900" spc="-25" dirty="0">
                <a:solidFill>
                  <a:srgbClr val="FFFFFF"/>
                </a:solidFill>
                <a:latin typeface="Trebuchet MS"/>
              </a:rPr>
              <a:t>t</a:t>
            </a:r>
            <a:r>
              <a:rPr lang="en-US" sz="900" spc="-20" dirty="0">
                <a:solidFill>
                  <a:srgbClr val="FFFFFF"/>
                </a:solidFill>
                <a:latin typeface="Trebuchet MS"/>
              </a:rPr>
              <a:t>e</a:t>
            </a:r>
            <a:r>
              <a:rPr lang="en-US" sz="900" spc="20" dirty="0">
                <a:solidFill>
                  <a:srgbClr val="FFFFFF"/>
                </a:solidFill>
                <a:latin typeface="Trebuchet MS"/>
              </a:rPr>
              <a:t>m</a:t>
            </a:r>
            <a:r>
              <a:rPr lang="en-US" sz="900" spc="25" dirty="0">
                <a:solidFill>
                  <a:srgbClr val="FFFFFF"/>
                </a:solidFill>
                <a:latin typeface="Trebuchet MS"/>
              </a:rPr>
              <a:t>s</a:t>
            </a:r>
            <a:r>
              <a:rPr lang="en-US" sz="900" spc="-135" dirty="0">
                <a:solidFill>
                  <a:srgbClr val="FFFFFF"/>
                </a:solidFill>
                <a:latin typeface="Trebuchet MS"/>
              </a:rPr>
              <a:t>,</a:t>
            </a:r>
            <a:r>
              <a:rPr lang="en-US" sz="900" spc="-60" dirty="0">
                <a:solidFill>
                  <a:srgbClr val="FFFFFF"/>
                </a:solidFill>
                <a:latin typeface="Trebuchet MS"/>
              </a:rPr>
              <a:t> l</a:t>
            </a:r>
            <a:r>
              <a:rPr lang="en-US" sz="900" spc="-50" dirty="0">
                <a:solidFill>
                  <a:srgbClr val="FFFFFF"/>
                </a:solidFill>
                <a:latin typeface="Trebuchet MS"/>
              </a:rPr>
              <a:t>i</a:t>
            </a:r>
            <a:r>
              <a:rPr lang="en-US" sz="900" spc="-10" dirty="0">
                <a:solidFill>
                  <a:srgbClr val="FFFFFF"/>
                </a:solidFill>
                <a:latin typeface="Trebuchet MS"/>
              </a:rPr>
              <a:t>k</a:t>
            </a:r>
            <a:r>
              <a:rPr lang="en-US" sz="900" spc="-15" dirty="0">
                <a:solidFill>
                  <a:srgbClr val="FFFFFF"/>
                </a:solidFill>
                <a:latin typeface="Trebuchet MS"/>
              </a:rPr>
              <a:t>e  </a:t>
            </a:r>
            <a:r>
              <a:rPr lang="en-US" sz="900" spc="-5" dirty="0">
                <a:solidFill>
                  <a:srgbClr val="FFFFFF"/>
                </a:solidFill>
                <a:latin typeface="Trebuchet MS"/>
              </a:rPr>
              <a:t>a</a:t>
            </a:r>
            <a:r>
              <a:rPr lang="en-US" sz="900" spc="-55" dirty="0">
                <a:solidFill>
                  <a:srgbClr val="FFFFFF"/>
                </a:solidFill>
                <a:latin typeface="Trebuchet MS"/>
              </a:rPr>
              <a:t>cc</a:t>
            </a:r>
            <a:r>
              <a:rPr lang="en-US" sz="900" spc="45" dirty="0">
                <a:solidFill>
                  <a:srgbClr val="FFFFFF"/>
                </a:solidFill>
                <a:latin typeface="Trebuchet MS"/>
              </a:rPr>
              <a:t>o</a:t>
            </a:r>
            <a:r>
              <a:rPr lang="en-US" sz="900" dirty="0">
                <a:solidFill>
                  <a:srgbClr val="FFFFFF"/>
                </a:solidFill>
                <a:latin typeface="Trebuchet MS"/>
              </a:rPr>
              <a:t>u</a:t>
            </a:r>
            <a:r>
              <a:rPr lang="en-US" sz="900" spc="20" dirty="0">
                <a:solidFill>
                  <a:srgbClr val="FFFFFF"/>
                </a:solidFill>
                <a:latin typeface="Trebuchet MS"/>
              </a:rPr>
              <a:t>n</a:t>
            </a:r>
            <a:r>
              <a:rPr lang="en-US" sz="900" spc="-20" dirty="0">
                <a:solidFill>
                  <a:srgbClr val="FFFFFF"/>
                </a:solidFill>
                <a:latin typeface="Trebuchet MS"/>
              </a:rPr>
              <a:t>t</a:t>
            </a:r>
            <a:r>
              <a:rPr lang="en-US" sz="900" spc="-50" dirty="0">
                <a:solidFill>
                  <a:srgbClr val="FFFFFF"/>
                </a:solidFill>
                <a:latin typeface="Trebuchet MS"/>
              </a:rPr>
              <a:t>i</a:t>
            </a:r>
            <a:r>
              <a:rPr lang="en-US" sz="900" spc="20" dirty="0">
                <a:solidFill>
                  <a:srgbClr val="FFFFFF"/>
                </a:solidFill>
                <a:latin typeface="Trebuchet MS"/>
              </a:rPr>
              <a:t>n</a:t>
            </a:r>
            <a:r>
              <a:rPr lang="en-US" sz="900" spc="50" dirty="0">
                <a:solidFill>
                  <a:srgbClr val="FFFFFF"/>
                </a:solidFill>
                <a:latin typeface="Trebuchet MS"/>
              </a:rPr>
              <a:t>g</a:t>
            </a:r>
            <a:r>
              <a:rPr lang="en-US" sz="900" spc="-60" dirty="0">
                <a:solidFill>
                  <a:srgbClr val="FFFFFF"/>
                </a:solidFill>
                <a:latin typeface="Trebuchet MS"/>
              </a:rPr>
              <a:t> </a:t>
            </a:r>
            <a:r>
              <a:rPr lang="en-US" sz="900" spc="25" dirty="0">
                <a:solidFill>
                  <a:srgbClr val="FFFFFF"/>
                </a:solidFill>
                <a:latin typeface="Trebuchet MS"/>
              </a:rPr>
              <a:t>s</a:t>
            </a:r>
            <a:r>
              <a:rPr lang="en-US" sz="900" spc="40" dirty="0">
                <a:solidFill>
                  <a:srgbClr val="FFFFFF"/>
                </a:solidFill>
                <a:latin typeface="Trebuchet MS"/>
              </a:rPr>
              <a:t>o</a:t>
            </a:r>
            <a:r>
              <a:rPr lang="en-US" sz="900" spc="-15" dirty="0">
                <a:solidFill>
                  <a:srgbClr val="FFFFFF"/>
                </a:solidFill>
                <a:latin typeface="Trebuchet MS"/>
              </a:rPr>
              <a:t>f</a:t>
            </a:r>
            <a:r>
              <a:rPr lang="en-US" sz="900" spc="-20" dirty="0">
                <a:solidFill>
                  <a:srgbClr val="FFFFFF"/>
                </a:solidFill>
                <a:latin typeface="Trebuchet MS"/>
              </a:rPr>
              <a:t>t</a:t>
            </a:r>
            <a:r>
              <a:rPr lang="en-US" sz="900" spc="25" dirty="0">
                <a:solidFill>
                  <a:srgbClr val="FFFFFF"/>
                </a:solidFill>
                <a:latin typeface="Trebuchet MS"/>
              </a:rPr>
              <a:t>w</a:t>
            </a:r>
            <a:r>
              <a:rPr lang="en-US" sz="900" spc="-5" dirty="0">
                <a:solidFill>
                  <a:srgbClr val="FFFFFF"/>
                </a:solidFill>
                <a:latin typeface="Trebuchet MS"/>
              </a:rPr>
              <a:t>a</a:t>
            </a:r>
            <a:r>
              <a:rPr lang="en-US" sz="900" spc="-50" dirty="0">
                <a:solidFill>
                  <a:srgbClr val="FFFFFF"/>
                </a:solidFill>
                <a:latin typeface="Trebuchet MS"/>
              </a:rPr>
              <a:t>r</a:t>
            </a:r>
            <a:r>
              <a:rPr lang="en-US" sz="900" spc="-20" dirty="0">
                <a:solidFill>
                  <a:srgbClr val="FFFFFF"/>
                </a:solidFill>
                <a:latin typeface="Trebuchet MS"/>
              </a:rPr>
              <a:t>e</a:t>
            </a:r>
            <a:r>
              <a:rPr lang="en-US" sz="900" spc="-135" dirty="0">
                <a:solidFill>
                  <a:srgbClr val="FFFFFF"/>
                </a:solidFill>
                <a:latin typeface="Trebuchet MS"/>
              </a:rPr>
              <a:t>,</a:t>
            </a:r>
            <a:r>
              <a:rPr lang="en-US" sz="900" spc="-60" dirty="0">
                <a:solidFill>
                  <a:srgbClr val="FFFFFF"/>
                </a:solidFill>
                <a:latin typeface="Trebuchet MS"/>
              </a:rPr>
              <a:t> </a:t>
            </a:r>
            <a:r>
              <a:rPr lang="en-US" sz="900" spc="-25" dirty="0">
                <a:solidFill>
                  <a:srgbClr val="FFFFFF"/>
                </a:solidFill>
                <a:latin typeface="Trebuchet MS"/>
              </a:rPr>
              <a:t>t</a:t>
            </a:r>
            <a:r>
              <a:rPr lang="en-US" sz="900" spc="50" dirty="0">
                <a:solidFill>
                  <a:srgbClr val="FFFFFF"/>
                </a:solidFill>
                <a:latin typeface="Trebuchet MS"/>
              </a:rPr>
              <a:t>o</a:t>
            </a:r>
            <a:r>
              <a:rPr lang="en-US" sz="900" spc="-60" dirty="0">
                <a:solidFill>
                  <a:srgbClr val="FFFFFF"/>
                </a:solidFill>
                <a:latin typeface="Trebuchet MS"/>
              </a:rPr>
              <a:t> </a:t>
            </a:r>
            <a:r>
              <a:rPr lang="en-US" sz="900" dirty="0">
                <a:solidFill>
                  <a:srgbClr val="FFFFFF"/>
                </a:solidFill>
                <a:latin typeface="Trebuchet MS"/>
              </a:rPr>
              <a:t>p</a:t>
            </a:r>
            <a:r>
              <a:rPr lang="en-US" sz="900" spc="-50" dirty="0">
                <a:solidFill>
                  <a:srgbClr val="FFFFFF"/>
                </a:solidFill>
                <a:latin typeface="Trebuchet MS"/>
              </a:rPr>
              <a:t>r</a:t>
            </a:r>
            <a:r>
              <a:rPr lang="en-US" sz="900" spc="45" dirty="0">
                <a:solidFill>
                  <a:srgbClr val="FFFFFF"/>
                </a:solidFill>
                <a:latin typeface="Trebuchet MS"/>
              </a:rPr>
              <a:t>o</a:t>
            </a:r>
            <a:r>
              <a:rPr lang="en-US" sz="900" spc="15" dirty="0">
                <a:solidFill>
                  <a:srgbClr val="FFFFFF"/>
                </a:solidFill>
                <a:latin typeface="Trebuchet MS"/>
              </a:rPr>
              <a:t>v</a:t>
            </a:r>
            <a:r>
              <a:rPr lang="en-US" sz="900" spc="-50" dirty="0">
                <a:solidFill>
                  <a:srgbClr val="FFFFFF"/>
                </a:solidFill>
                <a:latin typeface="Trebuchet MS"/>
              </a:rPr>
              <a:t>i</a:t>
            </a:r>
            <a:r>
              <a:rPr lang="en-US" sz="900" dirty="0">
                <a:solidFill>
                  <a:srgbClr val="FFFFFF"/>
                </a:solidFill>
                <a:latin typeface="Trebuchet MS"/>
              </a:rPr>
              <a:t>d</a:t>
            </a:r>
            <a:r>
              <a:rPr lang="en-US" sz="900" spc="-20" dirty="0">
                <a:solidFill>
                  <a:srgbClr val="FFFFFF"/>
                </a:solidFill>
                <a:latin typeface="Trebuchet MS"/>
              </a:rPr>
              <a:t>e</a:t>
            </a:r>
            <a:r>
              <a:rPr lang="en-US" sz="900" spc="-60" dirty="0">
                <a:solidFill>
                  <a:srgbClr val="FFFFFF"/>
                </a:solidFill>
                <a:latin typeface="Trebuchet MS"/>
              </a:rPr>
              <a:t> </a:t>
            </a:r>
            <a:r>
              <a:rPr lang="en-US" sz="900" spc="-5" dirty="0">
                <a:solidFill>
                  <a:srgbClr val="FFFFFF"/>
                </a:solidFill>
                <a:latin typeface="Trebuchet MS"/>
              </a:rPr>
              <a:t>a  </a:t>
            </a:r>
            <a:r>
              <a:rPr lang="en-US" sz="900" spc="15" dirty="0">
                <a:solidFill>
                  <a:srgbClr val="FFFFFF"/>
                </a:solidFill>
                <a:latin typeface="Trebuchet MS"/>
              </a:rPr>
              <a:t>h</a:t>
            </a:r>
            <a:r>
              <a:rPr lang="en-US" sz="900" spc="45" dirty="0">
                <a:solidFill>
                  <a:srgbClr val="FFFFFF"/>
                </a:solidFill>
                <a:latin typeface="Trebuchet MS"/>
              </a:rPr>
              <a:t>o</a:t>
            </a:r>
            <a:r>
              <a:rPr lang="en-US" sz="900" spc="-60" dirty="0">
                <a:solidFill>
                  <a:srgbClr val="FFFFFF"/>
                </a:solidFill>
                <a:latin typeface="Trebuchet MS"/>
              </a:rPr>
              <a:t>l</a:t>
            </a:r>
            <a:r>
              <a:rPr lang="en-US" sz="900" spc="-50" dirty="0">
                <a:solidFill>
                  <a:srgbClr val="FFFFFF"/>
                </a:solidFill>
                <a:latin typeface="Trebuchet MS"/>
              </a:rPr>
              <a:t>i</a:t>
            </a:r>
            <a:r>
              <a:rPr lang="en-US" sz="900" spc="25" dirty="0">
                <a:solidFill>
                  <a:srgbClr val="FFFFFF"/>
                </a:solidFill>
                <a:latin typeface="Trebuchet MS"/>
              </a:rPr>
              <a:t>s</a:t>
            </a:r>
            <a:r>
              <a:rPr lang="en-US" sz="900" spc="-20" dirty="0">
                <a:solidFill>
                  <a:srgbClr val="FFFFFF"/>
                </a:solidFill>
                <a:latin typeface="Trebuchet MS"/>
              </a:rPr>
              <a:t>t</a:t>
            </a:r>
            <a:r>
              <a:rPr lang="en-US" sz="900" spc="-50" dirty="0">
                <a:solidFill>
                  <a:srgbClr val="FFFFFF"/>
                </a:solidFill>
                <a:latin typeface="Trebuchet MS"/>
              </a:rPr>
              <a:t>i</a:t>
            </a:r>
            <a:r>
              <a:rPr lang="en-US" sz="900" spc="-40" dirty="0">
                <a:solidFill>
                  <a:srgbClr val="FFFFFF"/>
                </a:solidFill>
                <a:latin typeface="Trebuchet MS"/>
              </a:rPr>
              <a:t>c</a:t>
            </a:r>
            <a:r>
              <a:rPr lang="en-US" sz="900" spc="-60" dirty="0">
                <a:solidFill>
                  <a:srgbClr val="FFFFFF"/>
                </a:solidFill>
                <a:latin typeface="Trebuchet MS"/>
              </a:rPr>
              <a:t> </a:t>
            </a:r>
            <a:r>
              <a:rPr lang="en-US" sz="900" spc="15" dirty="0">
                <a:solidFill>
                  <a:srgbClr val="FFFFFF"/>
                </a:solidFill>
                <a:latin typeface="Trebuchet MS"/>
              </a:rPr>
              <a:t>v</a:t>
            </a:r>
            <a:r>
              <a:rPr lang="en-US" sz="900" spc="-50" dirty="0">
                <a:solidFill>
                  <a:srgbClr val="FFFFFF"/>
                </a:solidFill>
                <a:latin typeface="Trebuchet MS"/>
              </a:rPr>
              <a:t>i</a:t>
            </a:r>
            <a:r>
              <a:rPr lang="en-US" sz="900" spc="-20" dirty="0">
                <a:solidFill>
                  <a:srgbClr val="FFFFFF"/>
                </a:solidFill>
                <a:latin typeface="Trebuchet MS"/>
              </a:rPr>
              <a:t>e</a:t>
            </a:r>
            <a:r>
              <a:rPr lang="en-US" sz="900" spc="30" dirty="0">
                <a:solidFill>
                  <a:srgbClr val="FFFFFF"/>
                </a:solidFill>
                <a:latin typeface="Trebuchet MS"/>
              </a:rPr>
              <a:t>w</a:t>
            </a:r>
            <a:r>
              <a:rPr lang="en-US" sz="900" spc="-60" dirty="0">
                <a:solidFill>
                  <a:srgbClr val="FFFFFF"/>
                </a:solidFill>
                <a:latin typeface="Trebuchet MS"/>
              </a:rPr>
              <a:t> </a:t>
            </a:r>
            <a:r>
              <a:rPr lang="en-US" sz="900" spc="40" dirty="0">
                <a:solidFill>
                  <a:srgbClr val="FFFFFF"/>
                </a:solidFill>
                <a:latin typeface="Trebuchet MS"/>
              </a:rPr>
              <a:t>o</a:t>
            </a:r>
            <a:r>
              <a:rPr lang="en-US" sz="900" spc="-15" dirty="0">
                <a:solidFill>
                  <a:srgbClr val="FFFFFF"/>
                </a:solidFill>
                <a:latin typeface="Trebuchet MS"/>
              </a:rPr>
              <a:t>f</a:t>
            </a:r>
            <a:r>
              <a:rPr lang="en-US" sz="900" spc="-60" dirty="0">
                <a:solidFill>
                  <a:srgbClr val="FFFFFF"/>
                </a:solidFill>
                <a:latin typeface="Trebuchet MS"/>
              </a:rPr>
              <a:t> </a:t>
            </a:r>
            <a:r>
              <a:rPr lang="en-US" sz="900" spc="-20" dirty="0">
                <a:solidFill>
                  <a:srgbClr val="FFFFFF"/>
                </a:solidFill>
                <a:latin typeface="Trebuchet MS"/>
              </a:rPr>
              <a:t>t</a:t>
            </a:r>
            <a:r>
              <a:rPr lang="en-US" sz="900" spc="15" dirty="0">
                <a:solidFill>
                  <a:srgbClr val="FFFFFF"/>
                </a:solidFill>
                <a:latin typeface="Trebuchet MS"/>
              </a:rPr>
              <a:t>h</a:t>
            </a:r>
            <a:r>
              <a:rPr lang="en-US" sz="900" spc="-20" dirty="0">
                <a:solidFill>
                  <a:srgbClr val="FFFFFF"/>
                </a:solidFill>
                <a:latin typeface="Trebuchet MS"/>
              </a:rPr>
              <a:t>e</a:t>
            </a:r>
            <a:r>
              <a:rPr lang="en-US" sz="900" spc="-60" dirty="0">
                <a:solidFill>
                  <a:srgbClr val="FFFFFF"/>
                </a:solidFill>
                <a:latin typeface="Trebuchet MS"/>
              </a:rPr>
              <a:t> </a:t>
            </a:r>
            <a:r>
              <a:rPr lang="en-US" sz="900" dirty="0">
                <a:solidFill>
                  <a:srgbClr val="FFFFFF"/>
                </a:solidFill>
                <a:latin typeface="Trebuchet MS"/>
              </a:rPr>
              <a:t>bu</a:t>
            </a:r>
            <a:r>
              <a:rPr lang="en-US" sz="900" spc="25" dirty="0">
                <a:solidFill>
                  <a:srgbClr val="FFFFFF"/>
                </a:solidFill>
                <a:latin typeface="Trebuchet MS"/>
              </a:rPr>
              <a:t>s</a:t>
            </a:r>
            <a:r>
              <a:rPr lang="en-US" sz="900" spc="-50" dirty="0">
                <a:solidFill>
                  <a:srgbClr val="FFFFFF"/>
                </a:solidFill>
                <a:latin typeface="Trebuchet MS"/>
              </a:rPr>
              <a:t>i</a:t>
            </a:r>
            <a:r>
              <a:rPr lang="en-US" sz="900" spc="20" dirty="0">
                <a:solidFill>
                  <a:srgbClr val="FFFFFF"/>
                </a:solidFill>
                <a:latin typeface="Trebuchet MS"/>
              </a:rPr>
              <a:t>n</a:t>
            </a:r>
            <a:r>
              <a:rPr lang="en-US" sz="900" spc="-20" dirty="0">
                <a:solidFill>
                  <a:srgbClr val="FFFFFF"/>
                </a:solidFill>
                <a:latin typeface="Trebuchet MS"/>
              </a:rPr>
              <a:t>e</a:t>
            </a:r>
            <a:r>
              <a:rPr lang="en-US" sz="900" spc="25" dirty="0">
                <a:solidFill>
                  <a:srgbClr val="FFFFFF"/>
                </a:solidFill>
                <a:latin typeface="Trebuchet MS"/>
              </a:rPr>
              <a:t>ss</a:t>
            </a:r>
            <a:r>
              <a:rPr lang="en-US" sz="900" spc="-125" dirty="0">
                <a:solidFill>
                  <a:srgbClr val="FFFFFF"/>
                </a:solidFill>
                <a:latin typeface="Trebuchet MS"/>
              </a:rPr>
              <a:t>.</a:t>
            </a:r>
            <a:r>
              <a:rPr lang="en-US" sz="900" spc="-60" dirty="0">
                <a:solidFill>
                  <a:srgbClr val="FFFFFF"/>
                </a:solidFill>
                <a:latin typeface="Trebuchet MS"/>
              </a:rPr>
              <a:t> </a:t>
            </a:r>
            <a:r>
              <a:rPr lang="en-US" sz="900" spc="-10" dirty="0">
                <a:solidFill>
                  <a:srgbClr val="FFFFFF"/>
                </a:solidFill>
                <a:latin typeface="Trebuchet MS"/>
              </a:rPr>
              <a:t>I</a:t>
            </a:r>
            <a:r>
              <a:rPr lang="en-US" sz="900" spc="-20" dirty="0">
                <a:solidFill>
                  <a:srgbClr val="FFFFFF"/>
                </a:solidFill>
                <a:latin typeface="Trebuchet MS"/>
              </a:rPr>
              <a:t>t</a:t>
            </a:r>
            <a:r>
              <a:rPr lang="en-US" sz="900" spc="-60" dirty="0">
                <a:solidFill>
                  <a:srgbClr val="FFFFFF"/>
                </a:solidFill>
                <a:latin typeface="Trebuchet MS"/>
              </a:rPr>
              <a:t> </a:t>
            </a:r>
            <a:r>
              <a:rPr lang="en-US" sz="900" spc="25" dirty="0">
                <a:solidFill>
                  <a:srgbClr val="FFFFFF"/>
                </a:solidFill>
                <a:latin typeface="Trebuchet MS"/>
              </a:rPr>
              <a:t>s</a:t>
            </a:r>
            <a:r>
              <a:rPr lang="en-US" sz="900" spc="15" dirty="0">
                <a:solidFill>
                  <a:srgbClr val="FFFFFF"/>
                </a:solidFill>
                <a:latin typeface="Trebuchet MS"/>
              </a:rPr>
              <a:t>h</a:t>
            </a:r>
            <a:r>
              <a:rPr lang="en-US" sz="900" spc="45" dirty="0">
                <a:solidFill>
                  <a:srgbClr val="FFFFFF"/>
                </a:solidFill>
                <a:latin typeface="Trebuchet MS"/>
              </a:rPr>
              <a:t>o</a:t>
            </a:r>
            <a:r>
              <a:rPr lang="en-US" sz="900" dirty="0">
                <a:solidFill>
                  <a:srgbClr val="FFFFFF"/>
                </a:solidFill>
                <a:latin typeface="Trebuchet MS"/>
              </a:rPr>
              <a:t>u</a:t>
            </a:r>
            <a:r>
              <a:rPr lang="en-US" sz="900" spc="-60" dirty="0">
                <a:solidFill>
                  <a:srgbClr val="FFFFFF"/>
                </a:solidFill>
                <a:latin typeface="Trebuchet MS"/>
              </a:rPr>
              <a:t>l</a:t>
            </a:r>
            <a:r>
              <a:rPr lang="en-US" sz="900" dirty="0">
                <a:solidFill>
                  <a:srgbClr val="FFFFFF"/>
                </a:solidFill>
                <a:latin typeface="Trebuchet MS"/>
              </a:rPr>
              <a:t>d  </a:t>
            </a:r>
            <a:r>
              <a:rPr lang="en-US" sz="900" spc="-5" dirty="0">
                <a:solidFill>
                  <a:srgbClr val="FFFFFF"/>
                </a:solidFill>
                <a:latin typeface="Trebuchet MS"/>
              </a:rPr>
              <a:t>a</a:t>
            </a:r>
            <a:r>
              <a:rPr lang="en-US" sz="900" spc="-60" dirty="0">
                <a:solidFill>
                  <a:srgbClr val="FFFFFF"/>
                </a:solidFill>
                <a:latin typeface="Trebuchet MS"/>
              </a:rPr>
              <a:t>l</a:t>
            </a:r>
            <a:r>
              <a:rPr lang="en-US" sz="900" spc="25" dirty="0">
                <a:solidFill>
                  <a:srgbClr val="FFFFFF"/>
                </a:solidFill>
                <a:latin typeface="Trebuchet MS"/>
              </a:rPr>
              <a:t>s</a:t>
            </a:r>
            <a:r>
              <a:rPr lang="en-US" sz="900" spc="50" dirty="0">
                <a:solidFill>
                  <a:srgbClr val="FFFFFF"/>
                </a:solidFill>
                <a:latin typeface="Trebuchet MS"/>
              </a:rPr>
              <a:t>o</a:t>
            </a:r>
            <a:r>
              <a:rPr lang="en-US" sz="900" spc="-60" dirty="0">
                <a:solidFill>
                  <a:srgbClr val="FFFFFF"/>
                </a:solidFill>
                <a:latin typeface="Trebuchet MS"/>
              </a:rPr>
              <a:t> </a:t>
            </a:r>
            <a:r>
              <a:rPr lang="en-US" sz="900" dirty="0">
                <a:solidFill>
                  <a:srgbClr val="FFFFFF"/>
                </a:solidFill>
                <a:latin typeface="Trebuchet MS"/>
              </a:rPr>
              <a:t>b</a:t>
            </a:r>
            <a:r>
              <a:rPr lang="en-US" sz="900" spc="-20" dirty="0">
                <a:solidFill>
                  <a:srgbClr val="FFFFFF"/>
                </a:solidFill>
                <a:latin typeface="Trebuchet MS"/>
              </a:rPr>
              <a:t>e</a:t>
            </a:r>
            <a:r>
              <a:rPr lang="en-US" sz="900" spc="-60" dirty="0">
                <a:solidFill>
                  <a:srgbClr val="FFFFFF"/>
                </a:solidFill>
                <a:latin typeface="Trebuchet MS"/>
              </a:rPr>
              <a:t> </a:t>
            </a:r>
            <a:r>
              <a:rPr lang="en-US" sz="900" spc="-20" dirty="0">
                <a:solidFill>
                  <a:srgbClr val="FFFFFF"/>
                </a:solidFill>
                <a:latin typeface="Trebuchet MS"/>
              </a:rPr>
              <a:t>e</a:t>
            </a:r>
            <a:r>
              <a:rPr lang="en-US" sz="900" spc="-5" dirty="0">
                <a:solidFill>
                  <a:srgbClr val="FFFFFF"/>
                </a:solidFill>
                <a:latin typeface="Trebuchet MS"/>
              </a:rPr>
              <a:t>a</a:t>
            </a:r>
            <a:r>
              <a:rPr lang="en-US" sz="900" spc="25" dirty="0">
                <a:solidFill>
                  <a:srgbClr val="FFFFFF"/>
                </a:solidFill>
                <a:latin typeface="Trebuchet MS"/>
              </a:rPr>
              <a:t>s</a:t>
            </a:r>
            <a:r>
              <a:rPr lang="en-US" sz="900" spc="20" dirty="0">
                <a:solidFill>
                  <a:srgbClr val="FFFFFF"/>
                </a:solidFill>
                <a:latin typeface="Trebuchet MS"/>
              </a:rPr>
              <a:t>y</a:t>
            </a:r>
            <a:r>
              <a:rPr lang="en-US" sz="900" spc="-60" dirty="0">
                <a:solidFill>
                  <a:srgbClr val="FFFFFF"/>
                </a:solidFill>
                <a:latin typeface="Trebuchet MS"/>
              </a:rPr>
              <a:t> </a:t>
            </a:r>
            <a:r>
              <a:rPr lang="en-US" sz="900" spc="-25" dirty="0">
                <a:solidFill>
                  <a:srgbClr val="FFFFFF"/>
                </a:solidFill>
                <a:latin typeface="Trebuchet MS"/>
              </a:rPr>
              <a:t>t</a:t>
            </a:r>
            <a:r>
              <a:rPr lang="en-US" sz="900" spc="50" dirty="0">
                <a:solidFill>
                  <a:srgbClr val="FFFFFF"/>
                </a:solidFill>
                <a:latin typeface="Trebuchet MS"/>
              </a:rPr>
              <a:t>o</a:t>
            </a:r>
            <a:r>
              <a:rPr lang="en-US" sz="900" spc="-60" dirty="0">
                <a:solidFill>
                  <a:srgbClr val="FFFFFF"/>
                </a:solidFill>
                <a:latin typeface="Trebuchet MS"/>
              </a:rPr>
              <a:t> </a:t>
            </a:r>
            <a:r>
              <a:rPr lang="en-US" sz="900" dirty="0">
                <a:solidFill>
                  <a:srgbClr val="FFFFFF"/>
                </a:solidFill>
                <a:latin typeface="Trebuchet MS"/>
              </a:rPr>
              <a:t>u</a:t>
            </a:r>
            <a:r>
              <a:rPr lang="en-US" sz="900" spc="25" dirty="0">
                <a:solidFill>
                  <a:srgbClr val="FFFFFF"/>
                </a:solidFill>
                <a:latin typeface="Trebuchet MS"/>
              </a:rPr>
              <a:t>s</a:t>
            </a:r>
            <a:r>
              <a:rPr lang="en-US" sz="900" spc="-20" dirty="0">
                <a:solidFill>
                  <a:srgbClr val="FFFFFF"/>
                </a:solidFill>
                <a:latin typeface="Trebuchet MS"/>
              </a:rPr>
              <a:t>e</a:t>
            </a:r>
            <a:r>
              <a:rPr lang="en-US" sz="900" spc="-60" dirty="0">
                <a:solidFill>
                  <a:srgbClr val="FFFFFF"/>
                </a:solidFill>
                <a:latin typeface="Trebuchet MS"/>
              </a:rPr>
              <a:t> </a:t>
            </a:r>
            <a:r>
              <a:rPr lang="en-US" sz="900" spc="-5" dirty="0">
                <a:solidFill>
                  <a:srgbClr val="FFFFFF"/>
                </a:solidFill>
                <a:latin typeface="Trebuchet MS"/>
              </a:rPr>
              <a:t>a</a:t>
            </a:r>
            <a:r>
              <a:rPr lang="en-US" sz="900" spc="20" dirty="0">
                <a:solidFill>
                  <a:srgbClr val="FFFFFF"/>
                </a:solidFill>
                <a:latin typeface="Trebuchet MS"/>
              </a:rPr>
              <a:t>n</a:t>
            </a:r>
            <a:r>
              <a:rPr lang="en-US" sz="900" dirty="0">
                <a:solidFill>
                  <a:srgbClr val="FFFFFF"/>
                </a:solidFill>
                <a:latin typeface="Trebuchet MS"/>
              </a:rPr>
              <a:t>d</a:t>
            </a:r>
            <a:r>
              <a:rPr lang="en-US" sz="900" spc="-60" dirty="0">
                <a:solidFill>
                  <a:srgbClr val="FFFFFF"/>
                </a:solidFill>
                <a:latin typeface="Trebuchet MS"/>
              </a:rPr>
              <a:t> </a:t>
            </a:r>
            <a:r>
              <a:rPr lang="en-US" sz="900" dirty="0">
                <a:solidFill>
                  <a:srgbClr val="FFFFFF"/>
                </a:solidFill>
                <a:latin typeface="Trebuchet MS"/>
              </a:rPr>
              <a:t>p</a:t>
            </a:r>
            <a:r>
              <a:rPr lang="en-US" sz="900" spc="-50" dirty="0">
                <a:solidFill>
                  <a:srgbClr val="FFFFFF"/>
                </a:solidFill>
                <a:latin typeface="Trebuchet MS"/>
              </a:rPr>
              <a:t>r</a:t>
            </a:r>
            <a:r>
              <a:rPr lang="en-US" sz="900" spc="45" dirty="0">
                <a:solidFill>
                  <a:srgbClr val="FFFFFF"/>
                </a:solidFill>
                <a:latin typeface="Trebuchet MS"/>
              </a:rPr>
              <a:t>o</a:t>
            </a:r>
            <a:r>
              <a:rPr lang="en-US" sz="900" spc="15" dirty="0">
                <a:solidFill>
                  <a:srgbClr val="FFFFFF"/>
                </a:solidFill>
                <a:latin typeface="Trebuchet MS"/>
              </a:rPr>
              <a:t>v</a:t>
            </a:r>
            <a:r>
              <a:rPr lang="en-US" sz="900" spc="-50" dirty="0">
                <a:solidFill>
                  <a:srgbClr val="FFFFFF"/>
                </a:solidFill>
                <a:latin typeface="Trebuchet MS"/>
              </a:rPr>
              <a:t>i</a:t>
            </a:r>
            <a:r>
              <a:rPr lang="en-US" sz="900" dirty="0">
                <a:solidFill>
                  <a:srgbClr val="FFFFFF"/>
                </a:solidFill>
                <a:latin typeface="Trebuchet MS"/>
              </a:rPr>
              <a:t>d</a:t>
            </a:r>
            <a:r>
              <a:rPr lang="en-US" sz="900" spc="-15" dirty="0">
                <a:solidFill>
                  <a:srgbClr val="FFFFFF"/>
                </a:solidFill>
                <a:latin typeface="Trebuchet MS"/>
              </a:rPr>
              <a:t>e  </a:t>
            </a:r>
            <a:r>
              <a:rPr lang="en-US" sz="900" spc="-20" dirty="0">
                <a:solidFill>
                  <a:srgbClr val="FFFFFF"/>
                </a:solidFill>
                <a:latin typeface="Trebuchet MS"/>
              </a:rPr>
              <a:t>t</a:t>
            </a:r>
            <a:r>
              <a:rPr lang="en-US" sz="900" spc="-45" dirty="0">
                <a:solidFill>
                  <a:srgbClr val="FFFFFF"/>
                </a:solidFill>
                <a:latin typeface="Trebuchet MS"/>
              </a:rPr>
              <a:t>r</a:t>
            </a:r>
            <a:r>
              <a:rPr lang="en-US" sz="900" spc="-5" dirty="0">
                <a:solidFill>
                  <a:srgbClr val="FFFFFF"/>
                </a:solidFill>
                <a:latin typeface="Trebuchet MS"/>
              </a:rPr>
              <a:t>a</a:t>
            </a:r>
            <a:r>
              <a:rPr lang="en-US" sz="900" spc="-50" dirty="0">
                <a:solidFill>
                  <a:srgbClr val="FFFFFF"/>
                </a:solidFill>
                <a:latin typeface="Trebuchet MS"/>
              </a:rPr>
              <a:t>i</a:t>
            </a:r>
            <a:r>
              <a:rPr lang="en-US" sz="900" spc="20" dirty="0">
                <a:solidFill>
                  <a:srgbClr val="FFFFFF"/>
                </a:solidFill>
                <a:latin typeface="Trebuchet MS"/>
              </a:rPr>
              <a:t>n</a:t>
            </a:r>
            <a:r>
              <a:rPr lang="en-US" sz="900" spc="-50" dirty="0">
                <a:solidFill>
                  <a:srgbClr val="FFFFFF"/>
                </a:solidFill>
                <a:latin typeface="Trebuchet MS"/>
              </a:rPr>
              <a:t>i</a:t>
            </a:r>
            <a:r>
              <a:rPr lang="en-US" sz="900" spc="20" dirty="0">
                <a:solidFill>
                  <a:srgbClr val="FFFFFF"/>
                </a:solidFill>
                <a:latin typeface="Trebuchet MS"/>
              </a:rPr>
              <a:t>n</a:t>
            </a:r>
            <a:r>
              <a:rPr lang="en-US" sz="900" spc="50" dirty="0">
                <a:solidFill>
                  <a:srgbClr val="FFFFFF"/>
                </a:solidFill>
                <a:latin typeface="Trebuchet MS"/>
              </a:rPr>
              <a:t>g</a:t>
            </a:r>
            <a:r>
              <a:rPr lang="en-US" sz="900" spc="-60" dirty="0">
                <a:solidFill>
                  <a:srgbClr val="FFFFFF"/>
                </a:solidFill>
                <a:latin typeface="Trebuchet MS"/>
              </a:rPr>
              <a:t> </a:t>
            </a:r>
            <a:r>
              <a:rPr lang="en-US" sz="900" spc="-5" dirty="0">
                <a:solidFill>
                  <a:srgbClr val="FFFFFF"/>
                </a:solidFill>
                <a:latin typeface="Trebuchet MS"/>
              </a:rPr>
              <a:t>a</a:t>
            </a:r>
            <a:r>
              <a:rPr lang="en-US" sz="900" spc="20" dirty="0">
                <a:solidFill>
                  <a:srgbClr val="FFFFFF"/>
                </a:solidFill>
                <a:latin typeface="Trebuchet MS"/>
              </a:rPr>
              <a:t>n</a:t>
            </a:r>
            <a:r>
              <a:rPr lang="en-US" sz="900" dirty="0">
                <a:solidFill>
                  <a:srgbClr val="FFFFFF"/>
                </a:solidFill>
                <a:latin typeface="Trebuchet MS"/>
              </a:rPr>
              <a:t>d</a:t>
            </a:r>
            <a:r>
              <a:rPr lang="en-US" sz="900" spc="-60" dirty="0">
                <a:solidFill>
                  <a:srgbClr val="FFFFFF"/>
                </a:solidFill>
                <a:latin typeface="Trebuchet MS"/>
              </a:rPr>
              <a:t> </a:t>
            </a:r>
            <a:r>
              <a:rPr lang="en-US" sz="900" spc="25" dirty="0">
                <a:solidFill>
                  <a:srgbClr val="FFFFFF"/>
                </a:solidFill>
                <a:latin typeface="Trebuchet MS"/>
              </a:rPr>
              <a:t>s</a:t>
            </a:r>
            <a:r>
              <a:rPr lang="en-US" sz="900" dirty="0">
                <a:solidFill>
                  <a:srgbClr val="FFFFFF"/>
                </a:solidFill>
                <a:latin typeface="Trebuchet MS"/>
              </a:rPr>
              <a:t>upp</a:t>
            </a:r>
            <a:r>
              <a:rPr lang="en-US" sz="900" spc="45" dirty="0">
                <a:solidFill>
                  <a:srgbClr val="FFFFFF"/>
                </a:solidFill>
                <a:latin typeface="Trebuchet MS"/>
              </a:rPr>
              <a:t>o</a:t>
            </a:r>
            <a:r>
              <a:rPr lang="en-US" sz="900" spc="-35" dirty="0">
                <a:solidFill>
                  <a:srgbClr val="FFFFFF"/>
                </a:solidFill>
                <a:latin typeface="Trebuchet MS"/>
              </a:rPr>
              <a:t>r</a:t>
            </a:r>
            <a:r>
              <a:rPr lang="en-US" sz="900" spc="-20" dirty="0">
                <a:solidFill>
                  <a:srgbClr val="FFFFFF"/>
                </a:solidFill>
                <a:latin typeface="Trebuchet MS"/>
              </a:rPr>
              <a:t>t</a:t>
            </a:r>
            <a:r>
              <a:rPr lang="en-US" sz="900" spc="-60" dirty="0">
                <a:solidFill>
                  <a:srgbClr val="FFFFFF"/>
                </a:solidFill>
                <a:latin typeface="Trebuchet MS"/>
              </a:rPr>
              <a:t> </a:t>
            </a:r>
            <a:r>
              <a:rPr lang="en-US" sz="900" spc="-25" dirty="0">
                <a:solidFill>
                  <a:srgbClr val="FFFFFF"/>
                </a:solidFill>
                <a:latin typeface="Trebuchet MS"/>
              </a:rPr>
              <a:t>t</a:t>
            </a:r>
            <a:r>
              <a:rPr lang="en-US" sz="900" spc="50" dirty="0">
                <a:solidFill>
                  <a:srgbClr val="FFFFFF"/>
                </a:solidFill>
                <a:latin typeface="Trebuchet MS"/>
              </a:rPr>
              <a:t>o</a:t>
            </a:r>
            <a:r>
              <a:rPr lang="en-US" sz="900" spc="-60" dirty="0">
                <a:solidFill>
                  <a:srgbClr val="FFFFFF"/>
                </a:solidFill>
                <a:latin typeface="Trebuchet MS"/>
              </a:rPr>
              <a:t> </a:t>
            </a:r>
            <a:r>
              <a:rPr lang="en-US" sz="900" spc="25" dirty="0">
                <a:solidFill>
                  <a:srgbClr val="FFFFFF"/>
                </a:solidFill>
                <a:latin typeface="Trebuchet MS"/>
              </a:rPr>
              <a:t>s</a:t>
            </a:r>
            <a:r>
              <a:rPr lang="en-US" sz="900" spc="-20" dirty="0">
                <a:solidFill>
                  <a:srgbClr val="FFFFFF"/>
                </a:solidFill>
                <a:latin typeface="Trebuchet MS"/>
              </a:rPr>
              <a:t>t</a:t>
            </a:r>
            <a:r>
              <a:rPr lang="en-US" sz="900" spc="-10" dirty="0">
                <a:solidFill>
                  <a:srgbClr val="FFFFFF"/>
                </a:solidFill>
                <a:latin typeface="Trebuchet MS"/>
              </a:rPr>
              <a:t>a</a:t>
            </a:r>
            <a:r>
              <a:rPr lang="en-US" sz="900" spc="-15" dirty="0">
                <a:solidFill>
                  <a:srgbClr val="FFFFFF"/>
                </a:solidFill>
                <a:latin typeface="Trebuchet MS"/>
              </a:rPr>
              <a:t>f</a:t>
            </a:r>
            <a:r>
              <a:rPr lang="en-US" sz="900" spc="-35" dirty="0">
                <a:solidFill>
                  <a:srgbClr val="FFFFFF"/>
                </a:solidFill>
                <a:latin typeface="Trebuchet MS"/>
              </a:rPr>
              <a:t>f</a:t>
            </a:r>
            <a:r>
              <a:rPr lang="en-US" sz="900" spc="-125" dirty="0">
                <a:solidFill>
                  <a:srgbClr val="FFFFFF"/>
                </a:solidFill>
                <a:latin typeface="Trebuchet MS"/>
              </a:rPr>
              <a:t>.</a:t>
            </a:r>
          </a:p>
        </p:txBody>
      </p:sp>
      <p:sp>
        <p:nvSpPr>
          <p:cNvPr id="11" name="object 11">
            <a:extLst>
              <a:ext uri="{FB3B228C-CD72-47FA-8A8F-2175A135B6F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329513F-74DF-4C30-8ECF-99D14C74D5CB}"/>
              </a:ext>
            </a:extLst>
          </p:cNvPr>
          <p:cNvSpPr/>
          <p:nvPr/>
        </p:nvSpPr>
        <p:spPr>
          <a:xfrm>
            <a:off x="1686572" y="1064066"/>
            <a:ext cx="1299209" cy="29209"/>
          </a:xfrm>
          <a:custGeom>
            <a:avLst/>
            <a:gdLst/>
            <a:ahLst/>
            <a:cxnLst/>
            <a:rect l="0" t="0" r="r" b="b"/>
            <a:pathLst>
              <a:path w="1299210" h="29209">
                <a:moveTo>
                  <a:pt x="1298765" y="0"/>
                </a:moveTo>
                <a:lnTo>
                  <a:pt x="0" y="0"/>
                </a:lnTo>
                <a:lnTo>
                  <a:pt x="0" y="28714"/>
                </a:lnTo>
                <a:lnTo>
                  <a:pt x="1298765" y="28714"/>
                </a:lnTo>
                <a:lnTo>
                  <a:pt x="1298765" y="0"/>
                </a:lnTo>
                <a:close/>
              </a:path>
            </a:pathLst>
          </a:custGeom>
          <a:solidFill>
            <a:srgbClr val="6FB0D9"/>
          </a:solidFill>
        </p:spPr>
        <p:txBody>
          <a:bodyPr vert="horz" wrap="square" lIns="0" tIns="0" rIns="0" bIns="0" rtlCol="0"/>
          <a:lstStyle/>
          <a:p>
            <a:endParaRPr lang="en-US" dirty="0"/>
          </a:p>
        </p:txBody>
      </p:sp>
      <p:pic>
        <p:nvPicPr>
          <p:cNvPr id="12" name="object 12">
            <a:extLst>
              <a:ext uri="{50D60127-3B6B-4589-B139-71952EFEAA2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B7F7CF9-DAFC-423D-B4A6-B7B259ACB090}"/>
              </a:ext>
            </a:extLst>
          </p:cNvPr>
          <p:cNvPicPr/>
          <p:nvPr/>
        </p:nvPicPr>
        <p:blipFill>
          <a:blip r:embed="rId2"/>
          <a:stretch>
            <a:fillRect/>
          </a:stretch>
        </p:blipFill>
        <p:spPr>
          <a:xfrm>
            <a:off x="3553469" y="1064064"/>
            <a:ext cx="2040547" cy="2040554"/>
          </a:xfrm>
          <a:prstGeom prst="rect">
            <a:avLst/>
          </a:prstGeom>
          <a:noFill/>
        </p:spPr>
      </p:pic>
    </p:spTree>
    <p:extLst>
      <p:ext uri="{F1CA53F4-0A8B-4946-92A4-E5277DD24772}">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grpSp>
        <p:nvGrpSpPr>
          <p:cNvPr id="2" name="object 2">
            <a:extLst>
              <a:ext uri="{7028E1B0-C6B1-4417-BE63-9A24D1EB565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A7E8B75-0319-4248-93FA-FBACFB76ADC7}"/>
              </a:ext>
            </a:extLst>
          </p:cNvPr>
          <p:cNvGrpSpPr/>
          <p:nvPr/>
        </p:nvGrpSpPr>
        <p:grpSpPr>
          <a:xfrm>
            <a:off x="3417244" y="0"/>
            <a:ext cx="2437765" cy="1732280"/>
            <a:chOff x="3417244" y="0"/>
            <a:chExt cx="2437765" cy="1732280"/>
          </a:xfrm>
        </p:grpSpPr>
        <p:sp>
          <p:nvSpPr>
            <p:cNvPr id="3" name="object 3">
              <a:extLst>
                <a:ext uri="{E139B384-3119-4B64-9572-E8CFB33188C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E6D840C-E1C2-4CA1-ACCF-4022D24EB44F}"/>
                </a:ext>
              </a:extLst>
            </p:cNvPr>
            <p:cNvSpPr/>
            <p:nvPr/>
          </p:nvSpPr>
          <p:spPr>
            <a:xfrm>
              <a:off x="3589794" y="0"/>
              <a:ext cx="2265045" cy="1635124"/>
            </a:xfrm>
            <a:custGeom>
              <a:avLst/>
              <a:gdLst/>
              <a:ahLst/>
              <a:cxnLst/>
              <a:rect l="0" t="0" r="r" b="b"/>
              <a:pathLst>
                <a:path w="2265045" h="1635125">
                  <a:moveTo>
                    <a:pt x="943076" y="1015911"/>
                  </a:moveTo>
                  <a:lnTo>
                    <a:pt x="557822" y="629856"/>
                  </a:lnTo>
                  <a:lnTo>
                    <a:pt x="0" y="1187678"/>
                  </a:lnTo>
                  <a:lnTo>
                    <a:pt x="385267" y="1573733"/>
                  </a:lnTo>
                  <a:lnTo>
                    <a:pt x="943076" y="1015911"/>
                  </a:lnTo>
                  <a:close/>
                </a:path>
                <a:path w="2265045" h="1635125">
                  <a:moveTo>
                    <a:pt x="2264892" y="173570"/>
                  </a:moveTo>
                  <a:lnTo>
                    <a:pt x="2091334" y="0"/>
                  </a:lnTo>
                  <a:lnTo>
                    <a:pt x="1223213" y="0"/>
                  </a:lnTo>
                  <a:lnTo>
                    <a:pt x="622693" y="600532"/>
                  </a:lnTo>
                  <a:lnTo>
                    <a:pt x="1657273" y="1635112"/>
                  </a:lnTo>
                  <a:lnTo>
                    <a:pt x="2264892" y="1027493"/>
                  </a:lnTo>
                  <a:lnTo>
                    <a:pt x="2264892" y="173570"/>
                  </a:lnTo>
                  <a:close/>
                </a:path>
              </a:pathLst>
            </a:custGeom>
            <a:solidFill>
              <a:srgbClr val="6FB0D9"/>
            </a:solidFill>
          </p:spPr>
          <p:txBody>
            <a:bodyPr vert="horz" wrap="square" lIns="0" tIns="0" rIns="0" bIns="0" rtlCol="0"/>
            <a:lstStyle/>
            <a:p>
              <a:endParaRPr lang="en-US" dirty="0"/>
            </a:p>
          </p:txBody>
        </p:sp>
        <p:sp>
          <p:nvSpPr>
            <p:cNvPr id="4" name="object 4">
              <a:extLst>
                <a:ext uri="{148F6DCC-913D-4415-84FE-2FAA2FF559F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51F10EF-04BA-4A9E-A482-167237D24790}"/>
                </a:ext>
              </a:extLst>
            </p:cNvPr>
            <p:cNvSpPr/>
            <p:nvPr/>
          </p:nvSpPr>
          <p:spPr>
            <a:xfrm>
              <a:off x="3417244" y="458088"/>
              <a:ext cx="761365" cy="761365"/>
            </a:xfrm>
            <a:custGeom>
              <a:avLst/>
              <a:gdLst/>
              <a:ahLst/>
              <a:cxnLst/>
              <a:rect l="0" t="0" r="r" b="b"/>
              <a:pathLst>
                <a:path w="761364" h="761365">
                  <a:moveTo>
                    <a:pt x="203061" y="760879"/>
                  </a:moveTo>
                  <a:lnTo>
                    <a:pt x="0" y="557817"/>
                  </a:lnTo>
                  <a:lnTo>
                    <a:pt x="557817" y="0"/>
                  </a:lnTo>
                  <a:lnTo>
                    <a:pt x="760878" y="202259"/>
                  </a:lnTo>
                  <a:lnTo>
                    <a:pt x="203061" y="760879"/>
                  </a:lnTo>
                  <a:close/>
                </a:path>
              </a:pathLst>
            </a:custGeom>
            <a:solidFill>
              <a:srgbClr val="484B67"/>
            </a:solidFill>
          </p:spPr>
          <p:txBody>
            <a:bodyPr vert="horz" wrap="square" lIns="0" tIns="0" rIns="0" bIns="0" rtlCol="0"/>
            <a:lstStyle/>
            <a:p>
              <a:endParaRPr lang="en-US" dirty="0"/>
            </a:p>
          </p:txBody>
        </p:sp>
        <p:sp>
          <p:nvSpPr>
            <p:cNvPr id="5" name="object 5">
              <a:extLst>
                <a:ext uri="{7F484D40-B840-4A38-917A-D6BA1B4538F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2C11972-1A89-4A6C-9535-B396C928E858}"/>
                </a:ext>
              </a:extLst>
            </p:cNvPr>
            <p:cNvSpPr/>
            <p:nvPr/>
          </p:nvSpPr>
          <p:spPr>
            <a:xfrm>
              <a:off x="5296848" y="1112528"/>
              <a:ext cx="558165" cy="619760"/>
            </a:xfrm>
            <a:custGeom>
              <a:avLst/>
              <a:gdLst/>
              <a:ahLst/>
              <a:cxnLst/>
              <a:rect l="0" t="0" r="r" b="b"/>
              <a:pathLst>
                <a:path w="558164" h="619760">
                  <a:moveTo>
                    <a:pt x="62082" y="619436"/>
                  </a:moveTo>
                  <a:lnTo>
                    <a:pt x="0" y="557353"/>
                  </a:lnTo>
                  <a:lnTo>
                    <a:pt x="557850" y="0"/>
                  </a:lnTo>
                  <a:lnTo>
                    <a:pt x="557850" y="123226"/>
                  </a:lnTo>
                  <a:lnTo>
                    <a:pt x="62082" y="619436"/>
                  </a:lnTo>
                  <a:close/>
                </a:path>
              </a:pathLst>
            </a:custGeom>
            <a:solidFill>
              <a:srgbClr val="6FB0D9"/>
            </a:solidFill>
          </p:spPr>
          <p:txBody>
            <a:bodyPr vert="horz" wrap="square" lIns="0" tIns="0" rIns="0" bIns="0" rtlCol="0"/>
            <a:lstStyle/>
            <a:p>
              <a:endParaRPr lang="en-US" dirty="0"/>
            </a:p>
          </p:txBody>
        </p:sp>
      </p:grpSp>
      <p:grpSp>
        <p:nvGrpSpPr>
          <p:cNvPr id="6" name="object 6">
            <a:extLst>
              <a:ext uri="{DEA61EE4-B212-4870-A99E-20F07903776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C8C5A57-E30C-43E4-BCE5-DE142BCC401C}"/>
              </a:ext>
            </a:extLst>
          </p:cNvPr>
          <p:cNvGrpSpPr/>
          <p:nvPr/>
        </p:nvGrpSpPr>
        <p:grpSpPr>
          <a:xfrm>
            <a:off x="0" y="1299739"/>
            <a:ext cx="1482725" cy="1980564"/>
            <a:chOff x="0" y="1299739"/>
            <a:chExt cx="1482725" cy="1980564"/>
          </a:xfrm>
        </p:grpSpPr>
        <p:sp>
          <p:nvSpPr>
            <p:cNvPr id="7" name="object 7">
              <a:extLst>
                <a:ext uri="{A5852C68-45AD-45DD-A75B-53165161BFE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406C524-F596-45A0-A255-D1688DC2A039}"/>
                </a:ext>
              </a:extLst>
            </p:cNvPr>
            <p:cNvSpPr/>
            <p:nvPr/>
          </p:nvSpPr>
          <p:spPr>
            <a:xfrm>
              <a:off x="0" y="2178920"/>
              <a:ext cx="1482725" cy="1101725"/>
            </a:xfrm>
            <a:custGeom>
              <a:avLst/>
              <a:gdLst/>
              <a:ahLst/>
              <a:cxnLst/>
              <a:rect l="0" t="0" r="r" b="b"/>
              <a:pathLst>
                <a:path w="1482725" h="1101725">
                  <a:moveTo>
                    <a:pt x="1415317" y="1101237"/>
                  </a:moveTo>
                  <a:lnTo>
                    <a:pt x="0" y="1101237"/>
                  </a:lnTo>
                  <a:lnTo>
                    <a:pt x="0" y="447587"/>
                  </a:lnTo>
                  <a:lnTo>
                    <a:pt x="447760" y="0"/>
                  </a:lnTo>
                  <a:lnTo>
                    <a:pt x="1482345" y="1034183"/>
                  </a:lnTo>
                  <a:lnTo>
                    <a:pt x="1415317" y="1101237"/>
                  </a:lnTo>
                  <a:close/>
                </a:path>
              </a:pathLst>
            </a:custGeom>
            <a:solidFill>
              <a:srgbClr val="484B67"/>
            </a:solidFill>
          </p:spPr>
          <p:txBody>
            <a:bodyPr vert="horz" wrap="square" lIns="0" tIns="0" rIns="0" bIns="0" rtlCol="0"/>
            <a:lstStyle/>
            <a:p>
              <a:endParaRPr lang="en-US" dirty="0"/>
            </a:p>
          </p:txBody>
        </p:sp>
        <p:sp>
          <p:nvSpPr>
            <p:cNvPr id="8" name="object 8">
              <a:extLst>
                <a:ext uri="{6EA3A43A-FCF7-439E-9A06-A85740CDFA8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A0AD584-8EC2-41FB-B5E9-3572E98DC89A}"/>
                </a:ext>
              </a:extLst>
            </p:cNvPr>
            <p:cNvSpPr/>
            <p:nvPr/>
          </p:nvSpPr>
          <p:spPr>
            <a:xfrm>
              <a:off x="0" y="1299739"/>
              <a:ext cx="621029" cy="1241424"/>
            </a:xfrm>
            <a:custGeom>
              <a:avLst/>
              <a:gdLst/>
              <a:ahLst/>
              <a:cxnLst/>
              <a:rect l="0" t="0" r="r" b="b"/>
              <a:pathLst>
                <a:path w="621030" h="1241425">
                  <a:moveTo>
                    <a:pt x="0" y="1240848"/>
                  </a:moveTo>
                  <a:lnTo>
                    <a:pt x="0" y="0"/>
                  </a:lnTo>
                  <a:lnTo>
                    <a:pt x="620423" y="620423"/>
                  </a:lnTo>
                  <a:lnTo>
                    <a:pt x="0" y="1240848"/>
                  </a:lnTo>
                  <a:close/>
                </a:path>
              </a:pathLst>
            </a:custGeom>
            <a:solidFill>
              <a:srgbClr val="6FB0D9"/>
            </a:solidFill>
          </p:spPr>
          <p:txBody>
            <a:bodyPr vert="horz" wrap="square" lIns="0" tIns="0" rIns="0" bIns="0" rtlCol="0"/>
            <a:lstStyle/>
            <a:p>
              <a:endParaRPr lang="en-US" dirty="0"/>
            </a:p>
          </p:txBody>
        </p:sp>
      </p:grpSp>
      <p:sp>
        <p:nvSpPr>
          <p:cNvPr id="9" name="object 9">
            <a:extLst>
              <a:ext uri="{0C260D6C-3CB3-4992-8E39-8ECC0169783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99BC007-C67A-4B8E-8C48-5F8D2792AF07}"/>
              </a:ext>
            </a:extLst>
          </p:cNvPr>
          <p:cNvSpPr>
            <a:spLocks noGrp="1"/>
          </p:cNvSpPr>
          <p:nvPr>
            <p:ph type="title"/>
          </p:nvPr>
        </p:nvSpPr>
        <p:spPr>
          <a:xfrm>
            <a:off x="344328" y="701573"/>
            <a:ext cx="2796540" cy="573890"/>
          </a:xfrm>
          <a:prstGeom prst="rect">
            <a:avLst/>
          </a:prstGeom>
        </p:spPr>
        <p:txBody>
          <a:bodyPr vert="horz" wrap="square" lIns="0" tIns="12700" rIns="0" bIns="0" rtlCol="0">
            <a:spAutoFit/>
          </a:bodyPr>
          <a:lstStyle/>
          <a:p>
            <a:pPr marL="12700">
              <a:lnSpc>
                <a:spcPct val="100000"/>
              </a:lnSpc>
              <a:spcBef>
                <a:spcPts val="100"/>
              </a:spcBef>
            </a:pPr>
            <a:r>
              <a:rPr lang="en-US" sz="1200" spc="5" dirty="0"/>
              <a:t>KEY FEATURES OF DEPARTMENT STORE PRODUCT AND INVOICE MANAGEMENT</a:t>
            </a:r>
          </a:p>
          <a:p>
            <a:pPr marL="12700">
              <a:lnSpc>
                <a:spcPct val="100000"/>
              </a:lnSpc>
              <a:spcBef>
                <a:spcPts val="100"/>
              </a:spcBef>
            </a:pPr>
            <a:endParaRPr lang="en-US" sz="1200" spc="5" dirty="0"/>
          </a:p>
        </p:txBody>
      </p:sp>
      <p:sp>
        <p:nvSpPr>
          <p:cNvPr id="10" name="object 10">
            <a:extLst>
              <a:ext uri="{7C76F69F-939C-405E-B5C4-8F4678650F7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CDEA4E6-D4CF-4F8F-A375-747F0CE896BD}"/>
              </a:ext>
            </a:extLst>
          </p:cNvPr>
          <p:cNvSpPr txBox="1"/>
          <p:nvPr/>
        </p:nvSpPr>
        <p:spPr>
          <a:xfrm>
            <a:off x="749131" y="1240135"/>
            <a:ext cx="2272093" cy="1152324"/>
          </a:xfrm>
          <a:prstGeom prst="rect">
            <a:avLst/>
          </a:prstGeom>
        </p:spPr>
        <p:txBody>
          <a:bodyPr vert="horz" wrap="square" lIns="0" tIns="11430" rIns="0" bIns="0" rtlCol="0">
            <a:spAutoFit/>
          </a:bodyPr>
          <a:lstStyle/>
          <a:p>
            <a:pPr marL="12700" marR="5080" indent="155575" algn="l">
              <a:lnSpc>
                <a:spcPct val="104000"/>
              </a:lnSpc>
              <a:spcBef>
                <a:spcPts val="90"/>
              </a:spcBef>
            </a:pPr>
            <a:r>
              <a:rPr lang="en-US" sz="1200" b="1" dirty="0">
                <a:solidFill>
                  <a:schemeClr val="bg1"/>
                </a:solidFill>
                <a:latin typeface="Lato"/>
              </a:rPr>
              <a:t> Invoice generation</a:t>
            </a:r>
            <a:r>
              <a:rPr lang="en-US" sz="1000" b="1" dirty="0">
                <a:solidFill>
                  <a:schemeClr val="bg1"/>
                </a:solidFill>
                <a:latin typeface="Lato"/>
              </a:rPr>
              <a:t>:</a:t>
            </a:r>
            <a:r>
              <a:rPr lang="en-US" sz="1000" dirty="0">
                <a:solidFill>
                  <a:schemeClr val="bg1"/>
                </a:solidFill>
                <a:latin typeface="Lato-light"/>
              </a:rPr>
              <a:t> </a:t>
            </a:r>
            <a:r>
              <a:rPr lang="en-US" sz="1000" b="0" dirty="0">
                <a:solidFill>
                  <a:schemeClr val="bg1"/>
                </a:solidFill>
                <a:latin typeface="Lato"/>
              </a:rPr>
              <a:t>The invoice generation feature of the Department Product Store and Invoice Management project aims to provide a user-friendly and efficient system for generating invoices and managing customer accounts.</a:t>
            </a:r>
          </a:p>
        </p:txBody>
      </p:sp>
      <p:sp>
        <p:nvSpPr>
          <p:cNvPr id="11" name="object 11">
            <a:extLst>
              <a:ext uri="{21808641-4A32-4A91-B779-C00D0045B84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D5B2946-8636-4D29-B07D-862B424363B5}"/>
              </a:ext>
            </a:extLst>
          </p:cNvPr>
          <p:cNvSpPr/>
          <p:nvPr/>
        </p:nvSpPr>
        <p:spPr>
          <a:xfrm>
            <a:off x="1695140" y="1083319"/>
            <a:ext cx="1299209" cy="29209"/>
          </a:xfrm>
          <a:custGeom>
            <a:avLst/>
            <a:gdLst/>
            <a:ahLst/>
            <a:cxnLst/>
            <a:rect l="0" t="0" r="r" b="b"/>
            <a:pathLst>
              <a:path w="1299210" h="29209">
                <a:moveTo>
                  <a:pt x="1298765" y="0"/>
                </a:moveTo>
                <a:lnTo>
                  <a:pt x="0" y="0"/>
                </a:lnTo>
                <a:lnTo>
                  <a:pt x="0" y="28714"/>
                </a:lnTo>
                <a:lnTo>
                  <a:pt x="1298765" y="28714"/>
                </a:lnTo>
                <a:lnTo>
                  <a:pt x="1298765" y="0"/>
                </a:lnTo>
                <a:close/>
              </a:path>
            </a:pathLst>
          </a:custGeom>
          <a:solidFill>
            <a:srgbClr val="6FB0D9"/>
          </a:solidFill>
        </p:spPr>
        <p:txBody>
          <a:bodyPr vert="horz" wrap="square" lIns="0" tIns="0" rIns="0" bIns="0" rtlCol="0"/>
          <a:lstStyle/>
          <a:p>
            <a:endParaRPr lang="en-US" dirty="0"/>
          </a:p>
        </p:txBody>
      </p:sp>
      <p:pic>
        <p:nvPicPr>
          <p:cNvPr id="12" name="object 12">
            <a:extLst>
              <a:ext uri="{BDAE4C1D-009F-4A83-BB7B-02D97C75287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E0351CC-A73F-48FE-9F50-9BB0AD7C3FAA}"/>
              </a:ext>
            </a:extLst>
          </p:cNvPr>
          <p:cNvPicPr/>
          <p:nvPr/>
        </p:nvPicPr>
        <p:blipFill>
          <a:blip r:embed="rId2"/>
          <a:stretch>
            <a:fillRect/>
          </a:stretch>
        </p:blipFill>
        <p:spPr>
          <a:xfrm>
            <a:off x="3553469" y="1064064"/>
            <a:ext cx="2040547" cy="2040554"/>
          </a:xfrm>
          <a:prstGeom prst="rect">
            <a:avLst/>
          </a:prstGeom>
          <a:noFill/>
        </p:spPr>
      </p:pic>
    </p:spTree>
    <p:extLst>
      <p:ext uri="{3905ED9E-D9A8-4EA2-9E8D-EA1E4081EA44}">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84149012952"/>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WEBFONT1" val="Lato-light"/>
</p:tagLst>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a:solidFill>
            <a:schemeClr val="phClr">
              <a:shade val="95000"/>
              <a:satMod val="104999"/>
            </a:schemeClr>
          </a:solid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a:solidFill>
            <a:schemeClr val="phClr">
              <a:shade val="95000"/>
              <a:satMod val="104999"/>
            </a:schemeClr>
          </a:solid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1078</Words>
  <Application>Microsoft Office PowerPoint</Application>
  <PresentationFormat>Custom</PresentationFormat>
  <Paragraphs>62</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Lato</vt:lpstr>
      <vt:lpstr>Cambria</vt:lpstr>
      <vt:lpstr>Lato-light</vt:lpstr>
      <vt:lpstr>Calibri</vt:lpstr>
      <vt:lpstr>Trebuchet MS</vt:lpstr>
      <vt:lpstr>Office Theme</vt:lpstr>
      <vt:lpstr>Department Store  Product and Invoice  Management</vt:lpstr>
      <vt:lpstr>CONTENTS :</vt:lpstr>
      <vt:lpstr>Abstract</vt:lpstr>
      <vt:lpstr>INTRODUCTION</vt:lpstr>
      <vt:lpstr>Literature Review </vt:lpstr>
      <vt:lpstr>IDENTIFICATION OF  PROBLEM</vt:lpstr>
      <vt:lpstr>Manual Billing vs Automated Billing</vt:lpstr>
      <vt:lpstr>Features of a Department Store System</vt:lpstr>
      <vt:lpstr>KEY FEATURES OF DEPARTMENT STORE PRODUCT AND INVOICE MANAGEMENT </vt:lpstr>
      <vt:lpstr>KEY FEATURES OF DEPARTMENT STORE PRODUCT AND INVOICE MANAGEMENT </vt:lpstr>
      <vt:lpstr>KEY FEATURES OF DEPARTMENT STORE PRODUCT AND INVOICE MANAGEMENT </vt:lpstr>
      <vt:lpstr>Flow Diagram</vt:lpstr>
      <vt:lpstr>Flow Diagram</vt:lpstr>
      <vt:lpstr>Benefits of a Department Store Billing System</vt:lpstr>
      <vt:lpstr>Case Study: Supermarket X</vt:lpstr>
      <vt:lpstr>Conclusion</vt:lpstr>
      <vt:lpstr>Future Scope</vt:lpstr>
      <vt:lpstr>References</vt:lpstr>
      <vt:lpstr>Thank You</vt:lpstr>
    </vt:vector>
  </TitlesOfParts>
  <Company>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DELL</dc:creator>
  <cp:lastModifiedBy>Udit</cp:lastModifiedBy>
  <cp:revision>4</cp:revision>
  <dcterms:created xsi:type="dcterms:W3CDTF">2023-05-14T22:34:47Z</dcterms:created>
  <dcterms:modified xsi:type="dcterms:W3CDTF">2023-05-16T14:39:13Z</dcterms:modified>
</cp:coreProperties>
</file>